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emf" ContentType="image/x-em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4" r:id="rId1"/>
  </p:sldMasterIdLst>
  <p:notesMasterIdLst>
    <p:notesMasterId r:id="rId21"/>
  </p:notesMasterIdLst>
  <p:handoutMasterIdLst>
    <p:handoutMasterId r:id="rId22"/>
  </p:handoutMasterIdLst>
  <p:sldIdLst>
    <p:sldId id="320" r:id="rId2"/>
    <p:sldId id="321" r:id="rId3"/>
    <p:sldId id="326" r:id="rId4"/>
    <p:sldId id="328" r:id="rId5"/>
    <p:sldId id="327" r:id="rId6"/>
    <p:sldId id="329" r:id="rId7"/>
    <p:sldId id="330" r:id="rId8"/>
    <p:sldId id="331" r:id="rId9"/>
    <p:sldId id="332" r:id="rId10"/>
    <p:sldId id="333" r:id="rId11"/>
    <p:sldId id="334" r:id="rId12"/>
    <p:sldId id="335" r:id="rId13"/>
    <p:sldId id="336" r:id="rId14"/>
    <p:sldId id="337" r:id="rId15"/>
    <p:sldId id="338" r:id="rId16"/>
    <p:sldId id="339" r:id="rId17"/>
    <p:sldId id="340" r:id="rId18"/>
    <p:sldId id="341" r:id="rId19"/>
    <p:sldId id="277" r:id="rId20"/>
  </p:sldIdLst>
  <p:sldSz cx="9144000" cy="5143500" type="screen16x9"/>
  <p:notesSz cx="6858000" cy="9144000"/>
  <p:defaultTextStyle>
    <a:defPPr>
      <a:defRPr lang="en-US"/>
    </a:defPPr>
    <a:lvl1pPr marL="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1620">
          <p15:clr>
            <a:srgbClr val="A4A3A4"/>
          </p15:clr>
        </p15:guide>
        <p15:guide id="4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25176"/>
    <a:srgbClr val="003A79"/>
    <a:srgbClr val="A31A51"/>
    <a:srgbClr val="526591"/>
    <a:srgbClr val="98B3D4"/>
    <a:srgbClr val="7F7F7F"/>
    <a:srgbClr val="B5BCC3"/>
    <a:srgbClr val="909AA5"/>
    <a:srgbClr val="4E5761"/>
    <a:srgbClr val="3B4149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 pośredni 2 — Ak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Styl pośredni 2 — Ak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Styl pośredni 2 — Ak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Styl pośredni 2 — Ak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Styl pośredni 2 — Ak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Styl pośredni 2 — Ak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Styl pośredni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439" autoAdjust="0"/>
    <p:restoredTop sz="90774"/>
  </p:normalViewPr>
  <p:slideViewPr>
    <p:cSldViewPr snapToGrid="0" snapToObjects="1" showGuides="1">
      <p:cViewPr>
        <p:scale>
          <a:sx n="170" d="100"/>
          <a:sy n="170" d="100"/>
        </p:scale>
        <p:origin x="144" y="-752"/>
      </p:cViewPr>
      <p:guideLst>
        <p:guide orient="horz" pos="2160"/>
        <p:guide pos="3840"/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83" d="100"/>
        <a:sy n="83" d="100"/>
      </p:scale>
      <p:origin x="0" y="0"/>
    </p:cViewPr>
  </p:sorterViewPr>
  <p:notesViewPr>
    <p:cSldViewPr snapToGrid="0" snapToObjects="1">
      <p:cViewPr varScale="1">
        <p:scale>
          <a:sx n="86" d="100"/>
          <a:sy n="86" d="100"/>
        </p:scale>
        <p:origin x="3144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handoutMaster" Target="handoutMasters/handoutMaster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Symbol zastępczy daty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9C992D-86EE-4B77-9D4C-0D3138F2A9C0}" type="datetimeFigureOut">
              <a:rPr lang="en-US" smtClean="0"/>
              <a:t>3/29/19</a:t>
            </a:fld>
            <a:endParaRPr lang="en-US"/>
          </a:p>
        </p:txBody>
      </p:sp>
      <p:sp>
        <p:nvSpPr>
          <p:cNvPr id="4" name="Symbol zastępczy stopki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B8BC91-471F-4613-9B72-F3B8D23202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4821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A77E1D-11D9-4488-8AA5-C311BB297531}" type="datetimeFigureOut">
              <a:rPr lang="en-US" smtClean="0"/>
              <a:t>3/29/19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ED2E95-4C11-46F7-A5BC-C2D57DB286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6144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ED2E95-4C11-46F7-A5BC-C2D57DB286F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229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e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jp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jp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4" Type="http://schemas.openxmlformats.org/officeDocument/2006/relationships/image" Target="../media/image18.emf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emf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5" y="0"/>
            <a:ext cx="9141291" cy="5143500"/>
          </a:xfrm>
          <a:prstGeom prst="rect">
            <a:avLst/>
          </a:prstGeom>
        </p:spPr>
      </p:pic>
      <p:grpSp>
        <p:nvGrpSpPr>
          <p:cNvPr id="54" name="Group 19"/>
          <p:cNvGrpSpPr>
            <a:grpSpLocks noChangeAspect="1"/>
          </p:cNvGrpSpPr>
          <p:nvPr userDrawn="1"/>
        </p:nvGrpSpPr>
        <p:grpSpPr bwMode="auto">
          <a:xfrm>
            <a:off x="8176860" y="4339892"/>
            <a:ext cx="438164" cy="423513"/>
            <a:chOff x="2074" y="843"/>
            <a:chExt cx="1615" cy="1561"/>
          </a:xfrm>
        </p:grpSpPr>
        <p:sp>
          <p:nvSpPr>
            <p:cNvPr id="55" name="Freeform 20"/>
            <p:cNvSpPr>
              <a:spLocks noEditPoints="1"/>
            </p:cNvSpPr>
            <p:nvPr userDrawn="1"/>
          </p:nvSpPr>
          <p:spPr bwMode="auto">
            <a:xfrm>
              <a:off x="2074" y="1379"/>
              <a:ext cx="1525" cy="442"/>
            </a:xfrm>
            <a:custGeom>
              <a:avLst/>
              <a:gdLst>
                <a:gd name="T0" fmla="*/ 646 w 646"/>
                <a:gd name="T1" fmla="*/ 0 h 187"/>
                <a:gd name="T2" fmla="*/ 0 w 646"/>
                <a:gd name="T3" fmla="*/ 187 h 187"/>
                <a:gd name="T4" fmla="*/ 0 w 646"/>
                <a:gd name="T5" fmla="*/ 0 h 187"/>
                <a:gd name="T6" fmla="*/ 334 w 646"/>
                <a:gd name="T7" fmla="*/ 41 h 187"/>
                <a:gd name="T8" fmla="*/ 298 w 646"/>
                <a:gd name="T9" fmla="*/ 41 h 187"/>
                <a:gd name="T10" fmla="*/ 289 w 646"/>
                <a:gd name="T11" fmla="*/ 66 h 187"/>
                <a:gd name="T12" fmla="*/ 325 w 646"/>
                <a:gd name="T13" fmla="*/ 48 h 187"/>
                <a:gd name="T14" fmla="*/ 316 w 646"/>
                <a:gd name="T15" fmla="*/ 140 h 187"/>
                <a:gd name="T16" fmla="*/ 358 w 646"/>
                <a:gd name="T17" fmla="*/ 144 h 187"/>
                <a:gd name="T18" fmla="*/ 343 w 646"/>
                <a:gd name="T19" fmla="*/ 130 h 187"/>
                <a:gd name="T20" fmla="*/ 343 w 646"/>
                <a:gd name="T21" fmla="*/ 47 h 187"/>
                <a:gd name="T22" fmla="*/ 375 w 646"/>
                <a:gd name="T23" fmla="*/ 66 h 187"/>
                <a:gd name="T24" fmla="*/ 377 w 646"/>
                <a:gd name="T25" fmla="*/ 37 h 187"/>
                <a:gd name="T26" fmla="*/ 207 w 646"/>
                <a:gd name="T27" fmla="*/ 69 h 187"/>
                <a:gd name="T28" fmla="*/ 233 w 646"/>
                <a:gd name="T29" fmla="*/ 141 h 187"/>
                <a:gd name="T30" fmla="*/ 204 w 646"/>
                <a:gd name="T31" fmla="*/ 116 h 187"/>
                <a:gd name="T32" fmla="*/ 270 w 646"/>
                <a:gd name="T33" fmla="*/ 119 h 187"/>
                <a:gd name="T34" fmla="*/ 225 w 646"/>
                <a:gd name="T35" fmla="*/ 69 h 187"/>
                <a:gd name="T36" fmla="*/ 258 w 646"/>
                <a:gd name="T37" fmla="*/ 56 h 187"/>
                <a:gd name="T38" fmla="*/ 266 w 646"/>
                <a:gd name="T39" fmla="*/ 64 h 187"/>
                <a:gd name="T40" fmla="*/ 207 w 646"/>
                <a:gd name="T41" fmla="*/ 69 h 187"/>
                <a:gd name="T42" fmla="*/ 44 w 646"/>
                <a:gd name="T43" fmla="*/ 45 h 187"/>
                <a:gd name="T44" fmla="*/ 58 w 646"/>
                <a:gd name="T45" fmla="*/ 93 h 187"/>
                <a:gd name="T46" fmla="*/ 43 w 646"/>
                <a:gd name="T47" fmla="*/ 144 h 187"/>
                <a:gd name="T48" fmla="*/ 124 w 646"/>
                <a:gd name="T49" fmla="*/ 119 h 187"/>
                <a:gd name="T50" fmla="*/ 93 w 646"/>
                <a:gd name="T51" fmla="*/ 139 h 187"/>
                <a:gd name="T52" fmla="*/ 76 w 646"/>
                <a:gd name="T53" fmla="*/ 92 h 187"/>
                <a:gd name="T54" fmla="*/ 85 w 646"/>
                <a:gd name="T55" fmla="*/ 45 h 187"/>
                <a:gd name="T56" fmla="*/ 44 w 646"/>
                <a:gd name="T57" fmla="*/ 41 h 187"/>
                <a:gd name="T58" fmla="*/ 139 w 646"/>
                <a:gd name="T59" fmla="*/ 42 h 187"/>
                <a:gd name="T60" fmla="*/ 152 w 646"/>
                <a:gd name="T61" fmla="*/ 56 h 187"/>
                <a:gd name="T62" fmla="*/ 152 w 646"/>
                <a:gd name="T63" fmla="*/ 130 h 187"/>
                <a:gd name="T64" fmla="*/ 139 w 646"/>
                <a:gd name="T65" fmla="*/ 142 h 187"/>
                <a:gd name="T66" fmla="*/ 173 w 646"/>
                <a:gd name="T67" fmla="*/ 145 h 187"/>
                <a:gd name="T68" fmla="*/ 173 w 646"/>
                <a:gd name="T69" fmla="*/ 138 h 187"/>
                <a:gd name="T70" fmla="*/ 170 w 646"/>
                <a:gd name="T71" fmla="*/ 94 h 187"/>
                <a:gd name="T72" fmla="*/ 184 w 646"/>
                <a:gd name="T73" fmla="*/ 41 h 187"/>
                <a:gd name="T74" fmla="*/ 139 w 646"/>
                <a:gd name="T75" fmla="*/ 42 h 187"/>
                <a:gd name="T76" fmla="*/ 411 w 646"/>
                <a:gd name="T77" fmla="*/ 67 h 187"/>
                <a:gd name="T78" fmla="*/ 408 w 646"/>
                <a:gd name="T79" fmla="*/ 137 h 187"/>
                <a:gd name="T80" fmla="*/ 395 w 646"/>
                <a:gd name="T81" fmla="*/ 144 h 187"/>
                <a:gd name="T82" fmla="*/ 479 w 646"/>
                <a:gd name="T83" fmla="*/ 119 h 187"/>
                <a:gd name="T84" fmla="*/ 447 w 646"/>
                <a:gd name="T85" fmla="*/ 139 h 187"/>
                <a:gd name="T86" fmla="*/ 428 w 646"/>
                <a:gd name="T87" fmla="*/ 118 h 187"/>
                <a:gd name="T88" fmla="*/ 455 w 646"/>
                <a:gd name="T89" fmla="*/ 96 h 187"/>
                <a:gd name="T90" fmla="*/ 463 w 646"/>
                <a:gd name="T91" fmla="*/ 108 h 187"/>
                <a:gd name="T92" fmla="*/ 458 w 646"/>
                <a:gd name="T93" fmla="*/ 74 h 187"/>
                <a:gd name="T94" fmla="*/ 428 w 646"/>
                <a:gd name="T95" fmla="*/ 87 h 187"/>
                <a:gd name="T96" fmla="*/ 460 w 646"/>
                <a:gd name="T97" fmla="*/ 50 h 187"/>
                <a:gd name="T98" fmla="*/ 471 w 646"/>
                <a:gd name="T99" fmla="*/ 65 h 187"/>
                <a:gd name="T100" fmla="*/ 397 w 646"/>
                <a:gd name="T101" fmla="*/ 41 h 187"/>
                <a:gd name="T102" fmla="*/ 495 w 646"/>
                <a:gd name="T103" fmla="*/ 42 h 187"/>
                <a:gd name="T104" fmla="*/ 506 w 646"/>
                <a:gd name="T105" fmla="*/ 48 h 187"/>
                <a:gd name="T106" fmla="*/ 508 w 646"/>
                <a:gd name="T107" fmla="*/ 117 h 187"/>
                <a:gd name="T108" fmla="*/ 494 w 646"/>
                <a:gd name="T109" fmla="*/ 143 h 187"/>
                <a:gd name="T110" fmla="*/ 533 w 646"/>
                <a:gd name="T111" fmla="*/ 145 h 187"/>
                <a:gd name="T112" fmla="*/ 584 w 646"/>
                <a:gd name="T113" fmla="*/ 51 h 187"/>
                <a:gd name="T114" fmla="*/ 495 w 646"/>
                <a:gd name="T115" fmla="*/ 42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646" h="187">
                  <a:moveTo>
                    <a:pt x="0" y="0"/>
                  </a:moveTo>
                  <a:cubicBezTo>
                    <a:pt x="646" y="0"/>
                    <a:pt x="646" y="0"/>
                    <a:pt x="646" y="0"/>
                  </a:cubicBezTo>
                  <a:cubicBezTo>
                    <a:pt x="646" y="186"/>
                    <a:pt x="646" y="186"/>
                    <a:pt x="646" y="186"/>
                  </a:cubicBezTo>
                  <a:cubicBezTo>
                    <a:pt x="431" y="187"/>
                    <a:pt x="215" y="186"/>
                    <a:pt x="0" y="187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369" y="41"/>
                  </a:moveTo>
                  <a:cubicBezTo>
                    <a:pt x="361" y="43"/>
                    <a:pt x="346" y="41"/>
                    <a:pt x="334" y="41"/>
                  </a:cubicBezTo>
                  <a:cubicBezTo>
                    <a:pt x="316" y="41"/>
                    <a:pt x="316" y="41"/>
                    <a:pt x="316" y="41"/>
                  </a:cubicBezTo>
                  <a:cubicBezTo>
                    <a:pt x="309" y="41"/>
                    <a:pt x="302" y="42"/>
                    <a:pt x="298" y="41"/>
                  </a:cubicBezTo>
                  <a:cubicBezTo>
                    <a:pt x="295" y="40"/>
                    <a:pt x="293" y="36"/>
                    <a:pt x="290" y="37"/>
                  </a:cubicBezTo>
                  <a:cubicBezTo>
                    <a:pt x="289" y="45"/>
                    <a:pt x="288" y="58"/>
                    <a:pt x="289" y="66"/>
                  </a:cubicBezTo>
                  <a:cubicBezTo>
                    <a:pt x="292" y="66"/>
                    <a:pt x="292" y="66"/>
                    <a:pt x="292" y="66"/>
                  </a:cubicBezTo>
                  <a:cubicBezTo>
                    <a:pt x="294" y="50"/>
                    <a:pt x="306" y="44"/>
                    <a:pt x="325" y="48"/>
                  </a:cubicBezTo>
                  <a:cubicBezTo>
                    <a:pt x="325" y="117"/>
                    <a:pt x="325" y="117"/>
                    <a:pt x="325" y="117"/>
                  </a:cubicBezTo>
                  <a:cubicBezTo>
                    <a:pt x="325" y="129"/>
                    <a:pt x="326" y="138"/>
                    <a:pt x="316" y="140"/>
                  </a:cubicBezTo>
                  <a:cubicBezTo>
                    <a:pt x="312" y="141"/>
                    <a:pt x="307" y="139"/>
                    <a:pt x="309" y="144"/>
                  </a:cubicBezTo>
                  <a:cubicBezTo>
                    <a:pt x="324" y="145"/>
                    <a:pt x="344" y="146"/>
                    <a:pt x="358" y="144"/>
                  </a:cubicBezTo>
                  <a:cubicBezTo>
                    <a:pt x="358" y="141"/>
                    <a:pt x="358" y="141"/>
                    <a:pt x="358" y="141"/>
                  </a:cubicBezTo>
                  <a:cubicBezTo>
                    <a:pt x="350" y="140"/>
                    <a:pt x="344" y="139"/>
                    <a:pt x="343" y="130"/>
                  </a:cubicBezTo>
                  <a:cubicBezTo>
                    <a:pt x="341" y="119"/>
                    <a:pt x="343" y="103"/>
                    <a:pt x="343" y="89"/>
                  </a:cubicBezTo>
                  <a:cubicBezTo>
                    <a:pt x="343" y="47"/>
                    <a:pt x="343" y="47"/>
                    <a:pt x="343" y="47"/>
                  </a:cubicBezTo>
                  <a:cubicBezTo>
                    <a:pt x="353" y="48"/>
                    <a:pt x="362" y="46"/>
                    <a:pt x="368" y="50"/>
                  </a:cubicBezTo>
                  <a:cubicBezTo>
                    <a:pt x="373" y="53"/>
                    <a:pt x="372" y="60"/>
                    <a:pt x="375" y="66"/>
                  </a:cubicBezTo>
                  <a:cubicBezTo>
                    <a:pt x="379" y="66"/>
                    <a:pt x="379" y="66"/>
                    <a:pt x="379" y="66"/>
                  </a:cubicBezTo>
                  <a:cubicBezTo>
                    <a:pt x="379" y="57"/>
                    <a:pt x="377" y="45"/>
                    <a:pt x="377" y="37"/>
                  </a:cubicBezTo>
                  <a:cubicBezTo>
                    <a:pt x="375" y="36"/>
                    <a:pt x="373" y="40"/>
                    <a:pt x="369" y="41"/>
                  </a:cubicBezTo>
                  <a:moveTo>
                    <a:pt x="207" y="69"/>
                  </a:moveTo>
                  <a:cubicBezTo>
                    <a:pt x="208" y="96"/>
                    <a:pt x="243" y="97"/>
                    <a:pt x="252" y="113"/>
                  </a:cubicBezTo>
                  <a:cubicBezTo>
                    <a:pt x="259" y="127"/>
                    <a:pt x="250" y="143"/>
                    <a:pt x="233" y="141"/>
                  </a:cubicBezTo>
                  <a:cubicBezTo>
                    <a:pt x="219" y="139"/>
                    <a:pt x="214" y="126"/>
                    <a:pt x="208" y="115"/>
                  </a:cubicBezTo>
                  <a:cubicBezTo>
                    <a:pt x="207" y="116"/>
                    <a:pt x="205" y="116"/>
                    <a:pt x="204" y="116"/>
                  </a:cubicBezTo>
                  <a:cubicBezTo>
                    <a:pt x="204" y="124"/>
                    <a:pt x="207" y="133"/>
                    <a:pt x="208" y="141"/>
                  </a:cubicBezTo>
                  <a:cubicBezTo>
                    <a:pt x="235" y="155"/>
                    <a:pt x="268" y="145"/>
                    <a:pt x="270" y="119"/>
                  </a:cubicBezTo>
                  <a:cubicBezTo>
                    <a:pt x="272" y="106"/>
                    <a:pt x="266" y="97"/>
                    <a:pt x="260" y="92"/>
                  </a:cubicBezTo>
                  <a:cubicBezTo>
                    <a:pt x="249" y="83"/>
                    <a:pt x="232" y="81"/>
                    <a:pt x="225" y="69"/>
                  </a:cubicBezTo>
                  <a:cubicBezTo>
                    <a:pt x="221" y="61"/>
                    <a:pt x="224" y="51"/>
                    <a:pt x="231" y="47"/>
                  </a:cubicBezTo>
                  <a:cubicBezTo>
                    <a:pt x="243" y="40"/>
                    <a:pt x="253" y="48"/>
                    <a:pt x="258" y="56"/>
                  </a:cubicBezTo>
                  <a:cubicBezTo>
                    <a:pt x="258" y="58"/>
                    <a:pt x="260" y="65"/>
                    <a:pt x="262" y="65"/>
                  </a:cubicBezTo>
                  <a:cubicBezTo>
                    <a:pt x="263" y="65"/>
                    <a:pt x="264" y="64"/>
                    <a:pt x="266" y="64"/>
                  </a:cubicBezTo>
                  <a:cubicBezTo>
                    <a:pt x="266" y="58"/>
                    <a:pt x="263" y="50"/>
                    <a:pt x="263" y="42"/>
                  </a:cubicBezTo>
                  <a:cubicBezTo>
                    <a:pt x="238" y="32"/>
                    <a:pt x="207" y="41"/>
                    <a:pt x="207" y="69"/>
                  </a:cubicBezTo>
                  <a:moveTo>
                    <a:pt x="44" y="42"/>
                  </a:moveTo>
                  <a:cubicBezTo>
                    <a:pt x="44" y="45"/>
                    <a:pt x="44" y="45"/>
                    <a:pt x="44" y="45"/>
                  </a:cubicBezTo>
                  <a:cubicBezTo>
                    <a:pt x="59" y="43"/>
                    <a:pt x="58" y="57"/>
                    <a:pt x="58" y="71"/>
                  </a:cubicBezTo>
                  <a:cubicBezTo>
                    <a:pt x="58" y="93"/>
                    <a:pt x="58" y="93"/>
                    <a:pt x="58" y="93"/>
                  </a:cubicBezTo>
                  <a:cubicBezTo>
                    <a:pt x="58" y="106"/>
                    <a:pt x="61" y="135"/>
                    <a:pt x="53" y="139"/>
                  </a:cubicBezTo>
                  <a:cubicBezTo>
                    <a:pt x="49" y="141"/>
                    <a:pt x="42" y="138"/>
                    <a:pt x="43" y="144"/>
                  </a:cubicBezTo>
                  <a:cubicBezTo>
                    <a:pt x="67" y="146"/>
                    <a:pt x="94" y="144"/>
                    <a:pt x="118" y="145"/>
                  </a:cubicBezTo>
                  <a:cubicBezTo>
                    <a:pt x="120" y="136"/>
                    <a:pt x="123" y="128"/>
                    <a:pt x="124" y="119"/>
                  </a:cubicBezTo>
                  <a:cubicBezTo>
                    <a:pt x="118" y="116"/>
                    <a:pt x="118" y="121"/>
                    <a:pt x="117" y="124"/>
                  </a:cubicBezTo>
                  <a:cubicBezTo>
                    <a:pt x="113" y="135"/>
                    <a:pt x="107" y="139"/>
                    <a:pt x="93" y="139"/>
                  </a:cubicBezTo>
                  <a:cubicBezTo>
                    <a:pt x="84" y="139"/>
                    <a:pt x="77" y="138"/>
                    <a:pt x="76" y="127"/>
                  </a:cubicBezTo>
                  <a:cubicBezTo>
                    <a:pt x="75" y="117"/>
                    <a:pt x="76" y="104"/>
                    <a:pt x="76" y="92"/>
                  </a:cubicBezTo>
                  <a:cubicBezTo>
                    <a:pt x="76" y="79"/>
                    <a:pt x="75" y="66"/>
                    <a:pt x="76" y="56"/>
                  </a:cubicBezTo>
                  <a:cubicBezTo>
                    <a:pt x="76" y="48"/>
                    <a:pt x="79" y="47"/>
                    <a:pt x="85" y="45"/>
                  </a:cubicBezTo>
                  <a:cubicBezTo>
                    <a:pt x="87" y="45"/>
                    <a:pt x="91" y="47"/>
                    <a:pt x="90" y="42"/>
                  </a:cubicBezTo>
                  <a:cubicBezTo>
                    <a:pt x="76" y="40"/>
                    <a:pt x="59" y="41"/>
                    <a:pt x="44" y="41"/>
                  </a:cubicBezTo>
                  <a:cubicBezTo>
                    <a:pt x="44" y="41"/>
                    <a:pt x="44" y="41"/>
                    <a:pt x="44" y="42"/>
                  </a:cubicBezTo>
                  <a:moveTo>
                    <a:pt x="139" y="42"/>
                  </a:moveTo>
                  <a:cubicBezTo>
                    <a:pt x="139" y="45"/>
                    <a:pt x="139" y="45"/>
                    <a:pt x="139" y="45"/>
                  </a:cubicBezTo>
                  <a:cubicBezTo>
                    <a:pt x="147" y="45"/>
                    <a:pt x="151" y="47"/>
                    <a:pt x="152" y="56"/>
                  </a:cubicBezTo>
                  <a:cubicBezTo>
                    <a:pt x="153" y="66"/>
                    <a:pt x="152" y="78"/>
                    <a:pt x="152" y="93"/>
                  </a:cubicBezTo>
                  <a:cubicBezTo>
                    <a:pt x="152" y="106"/>
                    <a:pt x="153" y="120"/>
                    <a:pt x="152" y="130"/>
                  </a:cubicBezTo>
                  <a:cubicBezTo>
                    <a:pt x="152" y="132"/>
                    <a:pt x="151" y="136"/>
                    <a:pt x="151" y="137"/>
                  </a:cubicBezTo>
                  <a:cubicBezTo>
                    <a:pt x="148" y="140"/>
                    <a:pt x="139" y="140"/>
                    <a:pt x="139" y="142"/>
                  </a:cubicBezTo>
                  <a:cubicBezTo>
                    <a:pt x="138" y="143"/>
                    <a:pt x="139" y="143"/>
                    <a:pt x="139" y="144"/>
                  </a:cubicBezTo>
                  <a:cubicBezTo>
                    <a:pt x="146" y="146"/>
                    <a:pt x="162" y="145"/>
                    <a:pt x="173" y="145"/>
                  </a:cubicBezTo>
                  <a:cubicBezTo>
                    <a:pt x="177" y="145"/>
                    <a:pt x="186" y="147"/>
                    <a:pt x="184" y="141"/>
                  </a:cubicBezTo>
                  <a:cubicBezTo>
                    <a:pt x="181" y="140"/>
                    <a:pt x="175" y="140"/>
                    <a:pt x="173" y="138"/>
                  </a:cubicBezTo>
                  <a:cubicBezTo>
                    <a:pt x="170" y="135"/>
                    <a:pt x="170" y="124"/>
                    <a:pt x="170" y="118"/>
                  </a:cubicBezTo>
                  <a:cubicBezTo>
                    <a:pt x="170" y="94"/>
                    <a:pt x="170" y="94"/>
                    <a:pt x="170" y="94"/>
                  </a:cubicBezTo>
                  <a:cubicBezTo>
                    <a:pt x="170" y="82"/>
                    <a:pt x="167" y="53"/>
                    <a:pt x="173" y="48"/>
                  </a:cubicBezTo>
                  <a:cubicBezTo>
                    <a:pt x="176" y="44"/>
                    <a:pt x="186" y="47"/>
                    <a:pt x="184" y="41"/>
                  </a:cubicBezTo>
                  <a:cubicBezTo>
                    <a:pt x="170" y="40"/>
                    <a:pt x="154" y="41"/>
                    <a:pt x="139" y="41"/>
                  </a:cubicBezTo>
                  <a:cubicBezTo>
                    <a:pt x="139" y="41"/>
                    <a:pt x="139" y="41"/>
                    <a:pt x="139" y="42"/>
                  </a:cubicBezTo>
                  <a:moveTo>
                    <a:pt x="397" y="45"/>
                  </a:moveTo>
                  <a:cubicBezTo>
                    <a:pt x="410" y="44"/>
                    <a:pt x="410" y="53"/>
                    <a:pt x="411" y="67"/>
                  </a:cubicBezTo>
                  <a:cubicBezTo>
                    <a:pt x="411" y="83"/>
                    <a:pt x="411" y="99"/>
                    <a:pt x="411" y="115"/>
                  </a:cubicBezTo>
                  <a:cubicBezTo>
                    <a:pt x="411" y="123"/>
                    <a:pt x="411" y="134"/>
                    <a:pt x="408" y="137"/>
                  </a:cubicBezTo>
                  <a:cubicBezTo>
                    <a:pt x="405" y="141"/>
                    <a:pt x="398" y="139"/>
                    <a:pt x="395" y="141"/>
                  </a:cubicBezTo>
                  <a:cubicBezTo>
                    <a:pt x="395" y="144"/>
                    <a:pt x="395" y="144"/>
                    <a:pt x="395" y="144"/>
                  </a:cubicBezTo>
                  <a:cubicBezTo>
                    <a:pt x="421" y="145"/>
                    <a:pt x="448" y="145"/>
                    <a:pt x="474" y="145"/>
                  </a:cubicBezTo>
                  <a:cubicBezTo>
                    <a:pt x="476" y="137"/>
                    <a:pt x="478" y="128"/>
                    <a:pt x="479" y="119"/>
                  </a:cubicBezTo>
                  <a:cubicBezTo>
                    <a:pt x="473" y="116"/>
                    <a:pt x="473" y="123"/>
                    <a:pt x="471" y="127"/>
                  </a:cubicBezTo>
                  <a:cubicBezTo>
                    <a:pt x="467" y="136"/>
                    <a:pt x="460" y="139"/>
                    <a:pt x="447" y="139"/>
                  </a:cubicBezTo>
                  <a:cubicBezTo>
                    <a:pt x="444" y="139"/>
                    <a:pt x="436" y="139"/>
                    <a:pt x="432" y="137"/>
                  </a:cubicBezTo>
                  <a:cubicBezTo>
                    <a:pt x="428" y="135"/>
                    <a:pt x="428" y="125"/>
                    <a:pt x="428" y="118"/>
                  </a:cubicBezTo>
                  <a:cubicBezTo>
                    <a:pt x="428" y="109"/>
                    <a:pt x="428" y="101"/>
                    <a:pt x="428" y="94"/>
                  </a:cubicBezTo>
                  <a:cubicBezTo>
                    <a:pt x="437" y="96"/>
                    <a:pt x="449" y="92"/>
                    <a:pt x="455" y="96"/>
                  </a:cubicBezTo>
                  <a:cubicBezTo>
                    <a:pt x="458" y="99"/>
                    <a:pt x="456" y="104"/>
                    <a:pt x="459" y="108"/>
                  </a:cubicBezTo>
                  <a:cubicBezTo>
                    <a:pt x="463" y="108"/>
                    <a:pt x="463" y="108"/>
                    <a:pt x="463" y="108"/>
                  </a:cubicBezTo>
                  <a:cubicBezTo>
                    <a:pt x="463" y="74"/>
                    <a:pt x="463" y="74"/>
                    <a:pt x="463" y="74"/>
                  </a:cubicBezTo>
                  <a:cubicBezTo>
                    <a:pt x="458" y="74"/>
                    <a:pt x="458" y="74"/>
                    <a:pt x="458" y="74"/>
                  </a:cubicBezTo>
                  <a:cubicBezTo>
                    <a:pt x="457" y="79"/>
                    <a:pt x="458" y="84"/>
                    <a:pt x="454" y="86"/>
                  </a:cubicBezTo>
                  <a:cubicBezTo>
                    <a:pt x="448" y="89"/>
                    <a:pt x="436" y="86"/>
                    <a:pt x="428" y="87"/>
                  </a:cubicBezTo>
                  <a:cubicBezTo>
                    <a:pt x="429" y="76"/>
                    <a:pt x="426" y="57"/>
                    <a:pt x="430" y="47"/>
                  </a:cubicBezTo>
                  <a:cubicBezTo>
                    <a:pt x="441" y="48"/>
                    <a:pt x="453" y="45"/>
                    <a:pt x="460" y="50"/>
                  </a:cubicBezTo>
                  <a:cubicBezTo>
                    <a:pt x="465" y="53"/>
                    <a:pt x="464" y="60"/>
                    <a:pt x="468" y="65"/>
                  </a:cubicBezTo>
                  <a:cubicBezTo>
                    <a:pt x="469" y="66"/>
                    <a:pt x="469" y="65"/>
                    <a:pt x="471" y="65"/>
                  </a:cubicBezTo>
                  <a:cubicBezTo>
                    <a:pt x="471" y="58"/>
                    <a:pt x="470" y="48"/>
                    <a:pt x="469" y="41"/>
                  </a:cubicBezTo>
                  <a:cubicBezTo>
                    <a:pt x="397" y="41"/>
                    <a:pt x="397" y="41"/>
                    <a:pt x="397" y="41"/>
                  </a:cubicBezTo>
                  <a:cubicBezTo>
                    <a:pt x="396" y="41"/>
                    <a:pt x="397" y="44"/>
                    <a:pt x="397" y="45"/>
                  </a:cubicBezTo>
                  <a:moveTo>
                    <a:pt x="495" y="42"/>
                  </a:moveTo>
                  <a:cubicBezTo>
                    <a:pt x="495" y="45"/>
                    <a:pt x="495" y="45"/>
                    <a:pt x="495" y="45"/>
                  </a:cubicBezTo>
                  <a:cubicBezTo>
                    <a:pt x="498" y="46"/>
                    <a:pt x="504" y="45"/>
                    <a:pt x="506" y="48"/>
                  </a:cubicBezTo>
                  <a:cubicBezTo>
                    <a:pt x="509" y="52"/>
                    <a:pt x="508" y="62"/>
                    <a:pt x="508" y="70"/>
                  </a:cubicBezTo>
                  <a:cubicBezTo>
                    <a:pt x="508" y="117"/>
                    <a:pt x="508" y="117"/>
                    <a:pt x="508" y="117"/>
                  </a:cubicBezTo>
                  <a:cubicBezTo>
                    <a:pt x="508" y="131"/>
                    <a:pt x="509" y="138"/>
                    <a:pt x="499" y="140"/>
                  </a:cubicBezTo>
                  <a:cubicBezTo>
                    <a:pt x="498" y="141"/>
                    <a:pt x="493" y="139"/>
                    <a:pt x="494" y="143"/>
                  </a:cubicBezTo>
                  <a:cubicBezTo>
                    <a:pt x="494" y="146"/>
                    <a:pt x="495" y="145"/>
                    <a:pt x="497" y="145"/>
                  </a:cubicBezTo>
                  <a:cubicBezTo>
                    <a:pt x="508" y="146"/>
                    <a:pt x="523" y="145"/>
                    <a:pt x="533" y="145"/>
                  </a:cubicBezTo>
                  <a:cubicBezTo>
                    <a:pt x="573" y="145"/>
                    <a:pt x="602" y="127"/>
                    <a:pt x="601" y="88"/>
                  </a:cubicBezTo>
                  <a:cubicBezTo>
                    <a:pt x="601" y="71"/>
                    <a:pt x="593" y="58"/>
                    <a:pt x="584" y="51"/>
                  </a:cubicBezTo>
                  <a:cubicBezTo>
                    <a:pt x="564" y="37"/>
                    <a:pt x="530" y="42"/>
                    <a:pt x="496" y="41"/>
                  </a:cubicBezTo>
                  <a:cubicBezTo>
                    <a:pt x="495" y="41"/>
                    <a:pt x="495" y="41"/>
                    <a:pt x="495" y="42"/>
                  </a:cubicBezTo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21"/>
            <p:cNvSpPr>
              <a:spLocks/>
            </p:cNvSpPr>
            <p:nvPr userDrawn="1"/>
          </p:nvSpPr>
          <p:spPr bwMode="auto">
            <a:xfrm>
              <a:off x="3311" y="1478"/>
              <a:ext cx="135" cy="229"/>
            </a:xfrm>
            <a:custGeom>
              <a:avLst/>
              <a:gdLst>
                <a:gd name="T0" fmla="*/ 3 w 57"/>
                <a:gd name="T1" fmla="*/ 6 h 97"/>
                <a:gd name="T2" fmla="*/ 57 w 57"/>
                <a:gd name="T3" fmla="*/ 51 h 97"/>
                <a:gd name="T4" fmla="*/ 22 w 57"/>
                <a:gd name="T5" fmla="*/ 97 h 97"/>
                <a:gd name="T6" fmla="*/ 6 w 57"/>
                <a:gd name="T7" fmla="*/ 94 h 97"/>
                <a:gd name="T8" fmla="*/ 2 w 57"/>
                <a:gd name="T9" fmla="*/ 51 h 97"/>
                <a:gd name="T10" fmla="*/ 3 w 57"/>
                <a:gd name="T11" fmla="*/ 6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" h="97">
                  <a:moveTo>
                    <a:pt x="3" y="6"/>
                  </a:moveTo>
                  <a:cubicBezTo>
                    <a:pt x="38" y="0"/>
                    <a:pt x="57" y="18"/>
                    <a:pt x="57" y="51"/>
                  </a:cubicBezTo>
                  <a:cubicBezTo>
                    <a:pt x="57" y="74"/>
                    <a:pt x="46" y="94"/>
                    <a:pt x="22" y="97"/>
                  </a:cubicBezTo>
                  <a:cubicBezTo>
                    <a:pt x="16" y="97"/>
                    <a:pt x="9" y="97"/>
                    <a:pt x="6" y="94"/>
                  </a:cubicBezTo>
                  <a:cubicBezTo>
                    <a:pt x="0" y="89"/>
                    <a:pt x="2" y="62"/>
                    <a:pt x="2" y="51"/>
                  </a:cubicBezTo>
                  <a:cubicBezTo>
                    <a:pt x="2" y="35"/>
                    <a:pt x="1" y="20"/>
                    <a:pt x="3" y="6"/>
                  </a:cubicBezTo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22"/>
            <p:cNvSpPr>
              <a:spLocks/>
            </p:cNvSpPr>
            <p:nvPr userDrawn="1"/>
          </p:nvSpPr>
          <p:spPr bwMode="auto">
            <a:xfrm>
              <a:off x="2914" y="1903"/>
              <a:ext cx="321" cy="501"/>
            </a:xfrm>
            <a:custGeom>
              <a:avLst/>
              <a:gdLst>
                <a:gd name="T0" fmla="*/ 123 w 136"/>
                <a:gd name="T1" fmla="*/ 13 h 212"/>
                <a:gd name="T2" fmla="*/ 123 w 136"/>
                <a:gd name="T3" fmla="*/ 43 h 212"/>
                <a:gd name="T4" fmla="*/ 46 w 136"/>
                <a:gd name="T5" fmla="*/ 44 h 212"/>
                <a:gd name="T6" fmla="*/ 44 w 136"/>
                <a:gd name="T7" fmla="*/ 64 h 212"/>
                <a:gd name="T8" fmla="*/ 75 w 136"/>
                <a:gd name="T9" fmla="*/ 85 h 212"/>
                <a:gd name="T10" fmla="*/ 132 w 136"/>
                <a:gd name="T11" fmla="*/ 133 h 212"/>
                <a:gd name="T12" fmla="*/ 129 w 136"/>
                <a:gd name="T13" fmla="*/ 176 h 212"/>
                <a:gd name="T14" fmla="*/ 77 w 136"/>
                <a:gd name="T15" fmla="*/ 209 h 212"/>
                <a:gd name="T16" fmla="*/ 5 w 136"/>
                <a:gd name="T17" fmla="*/ 200 h 212"/>
                <a:gd name="T18" fmla="*/ 5 w 136"/>
                <a:gd name="T19" fmla="*/ 170 h 212"/>
                <a:gd name="T20" fmla="*/ 90 w 136"/>
                <a:gd name="T21" fmla="*/ 166 h 212"/>
                <a:gd name="T22" fmla="*/ 91 w 136"/>
                <a:gd name="T23" fmla="*/ 146 h 212"/>
                <a:gd name="T24" fmla="*/ 51 w 136"/>
                <a:gd name="T25" fmla="*/ 119 h 212"/>
                <a:gd name="T26" fmla="*/ 2 w 136"/>
                <a:gd name="T27" fmla="*/ 57 h 212"/>
                <a:gd name="T28" fmla="*/ 24 w 136"/>
                <a:gd name="T29" fmla="*/ 18 h 212"/>
                <a:gd name="T30" fmla="*/ 123 w 136"/>
                <a:gd name="T31" fmla="*/ 13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6" h="212">
                  <a:moveTo>
                    <a:pt x="123" y="13"/>
                  </a:moveTo>
                  <a:cubicBezTo>
                    <a:pt x="123" y="43"/>
                    <a:pt x="123" y="43"/>
                    <a:pt x="123" y="43"/>
                  </a:cubicBezTo>
                  <a:cubicBezTo>
                    <a:pt x="104" y="36"/>
                    <a:pt x="59" y="24"/>
                    <a:pt x="46" y="44"/>
                  </a:cubicBezTo>
                  <a:cubicBezTo>
                    <a:pt x="43" y="49"/>
                    <a:pt x="42" y="57"/>
                    <a:pt x="44" y="64"/>
                  </a:cubicBezTo>
                  <a:cubicBezTo>
                    <a:pt x="48" y="74"/>
                    <a:pt x="64" y="80"/>
                    <a:pt x="75" y="85"/>
                  </a:cubicBezTo>
                  <a:cubicBezTo>
                    <a:pt x="99" y="96"/>
                    <a:pt x="124" y="106"/>
                    <a:pt x="132" y="133"/>
                  </a:cubicBezTo>
                  <a:cubicBezTo>
                    <a:pt x="136" y="145"/>
                    <a:pt x="135" y="163"/>
                    <a:pt x="129" y="176"/>
                  </a:cubicBezTo>
                  <a:cubicBezTo>
                    <a:pt x="120" y="194"/>
                    <a:pt x="100" y="206"/>
                    <a:pt x="77" y="209"/>
                  </a:cubicBezTo>
                  <a:cubicBezTo>
                    <a:pt x="52" y="212"/>
                    <a:pt x="27" y="207"/>
                    <a:pt x="5" y="200"/>
                  </a:cubicBezTo>
                  <a:cubicBezTo>
                    <a:pt x="5" y="170"/>
                    <a:pt x="5" y="170"/>
                    <a:pt x="5" y="170"/>
                  </a:cubicBezTo>
                  <a:cubicBezTo>
                    <a:pt x="27" y="178"/>
                    <a:pt x="79" y="190"/>
                    <a:pt x="90" y="166"/>
                  </a:cubicBezTo>
                  <a:cubicBezTo>
                    <a:pt x="93" y="161"/>
                    <a:pt x="94" y="153"/>
                    <a:pt x="91" y="146"/>
                  </a:cubicBezTo>
                  <a:cubicBezTo>
                    <a:pt x="86" y="133"/>
                    <a:pt x="64" y="126"/>
                    <a:pt x="51" y="119"/>
                  </a:cubicBezTo>
                  <a:cubicBezTo>
                    <a:pt x="26" y="107"/>
                    <a:pt x="0" y="94"/>
                    <a:pt x="2" y="57"/>
                  </a:cubicBezTo>
                  <a:cubicBezTo>
                    <a:pt x="3" y="38"/>
                    <a:pt x="12" y="27"/>
                    <a:pt x="24" y="18"/>
                  </a:cubicBezTo>
                  <a:cubicBezTo>
                    <a:pt x="47" y="2"/>
                    <a:pt x="94" y="0"/>
                    <a:pt x="123" y="13"/>
                  </a:cubicBezTo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23"/>
            <p:cNvSpPr>
              <a:spLocks/>
            </p:cNvSpPr>
            <p:nvPr userDrawn="1"/>
          </p:nvSpPr>
          <p:spPr bwMode="auto">
            <a:xfrm>
              <a:off x="2074" y="1920"/>
              <a:ext cx="377" cy="472"/>
            </a:xfrm>
            <a:custGeom>
              <a:avLst/>
              <a:gdLst>
                <a:gd name="T0" fmla="*/ 0 w 160"/>
                <a:gd name="T1" fmla="*/ 0 h 200"/>
                <a:gd name="T2" fmla="*/ 60 w 160"/>
                <a:gd name="T3" fmla="*/ 0 h 200"/>
                <a:gd name="T4" fmla="*/ 122 w 160"/>
                <a:gd name="T5" fmla="*/ 144 h 200"/>
                <a:gd name="T6" fmla="*/ 123 w 160"/>
                <a:gd name="T7" fmla="*/ 0 h 200"/>
                <a:gd name="T8" fmla="*/ 160 w 160"/>
                <a:gd name="T9" fmla="*/ 0 h 200"/>
                <a:gd name="T10" fmla="*/ 160 w 160"/>
                <a:gd name="T11" fmla="*/ 200 h 200"/>
                <a:gd name="T12" fmla="*/ 107 w 160"/>
                <a:gd name="T13" fmla="*/ 200 h 200"/>
                <a:gd name="T14" fmla="*/ 37 w 160"/>
                <a:gd name="T15" fmla="*/ 43 h 200"/>
                <a:gd name="T16" fmla="*/ 37 w 160"/>
                <a:gd name="T17" fmla="*/ 200 h 200"/>
                <a:gd name="T18" fmla="*/ 0 w 160"/>
                <a:gd name="T19" fmla="*/ 200 h 200"/>
                <a:gd name="T20" fmla="*/ 0 w 160"/>
                <a:gd name="T21" fmla="*/ 1 h 200"/>
                <a:gd name="T22" fmla="*/ 0 w 160"/>
                <a:gd name="T23" fmla="*/ 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60" h="200">
                  <a:moveTo>
                    <a:pt x="0" y="0"/>
                  </a:moveTo>
                  <a:cubicBezTo>
                    <a:pt x="60" y="0"/>
                    <a:pt x="60" y="0"/>
                    <a:pt x="60" y="0"/>
                  </a:cubicBezTo>
                  <a:cubicBezTo>
                    <a:pt x="81" y="48"/>
                    <a:pt x="102" y="95"/>
                    <a:pt x="122" y="144"/>
                  </a:cubicBezTo>
                  <a:cubicBezTo>
                    <a:pt x="123" y="97"/>
                    <a:pt x="123" y="48"/>
                    <a:pt x="123" y="0"/>
                  </a:cubicBezTo>
                  <a:cubicBezTo>
                    <a:pt x="160" y="0"/>
                    <a:pt x="160" y="0"/>
                    <a:pt x="160" y="0"/>
                  </a:cubicBezTo>
                  <a:cubicBezTo>
                    <a:pt x="160" y="200"/>
                    <a:pt x="160" y="200"/>
                    <a:pt x="160" y="200"/>
                  </a:cubicBezTo>
                  <a:cubicBezTo>
                    <a:pt x="107" y="200"/>
                    <a:pt x="107" y="200"/>
                    <a:pt x="107" y="200"/>
                  </a:cubicBezTo>
                  <a:cubicBezTo>
                    <a:pt x="83" y="149"/>
                    <a:pt x="61" y="95"/>
                    <a:pt x="37" y="43"/>
                  </a:cubicBezTo>
                  <a:cubicBezTo>
                    <a:pt x="37" y="200"/>
                    <a:pt x="37" y="200"/>
                    <a:pt x="37" y="200"/>
                  </a:cubicBezTo>
                  <a:cubicBezTo>
                    <a:pt x="0" y="200"/>
                    <a:pt x="0" y="200"/>
                    <a:pt x="0" y="20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Freeform 24"/>
            <p:cNvSpPr>
              <a:spLocks/>
            </p:cNvSpPr>
            <p:nvPr userDrawn="1"/>
          </p:nvSpPr>
          <p:spPr bwMode="auto">
            <a:xfrm>
              <a:off x="2489" y="1920"/>
              <a:ext cx="416" cy="472"/>
            </a:xfrm>
            <a:custGeom>
              <a:avLst/>
              <a:gdLst>
                <a:gd name="T0" fmla="*/ 48 w 176"/>
                <a:gd name="T1" fmla="*/ 0 h 200"/>
                <a:gd name="T2" fmla="*/ 92 w 176"/>
                <a:gd name="T3" fmla="*/ 88 h 200"/>
                <a:gd name="T4" fmla="*/ 136 w 176"/>
                <a:gd name="T5" fmla="*/ 0 h 200"/>
                <a:gd name="T6" fmla="*/ 176 w 176"/>
                <a:gd name="T7" fmla="*/ 0 h 200"/>
                <a:gd name="T8" fmla="*/ 117 w 176"/>
                <a:gd name="T9" fmla="*/ 109 h 200"/>
                <a:gd name="T10" fmla="*/ 109 w 176"/>
                <a:gd name="T11" fmla="*/ 125 h 200"/>
                <a:gd name="T12" fmla="*/ 109 w 176"/>
                <a:gd name="T13" fmla="*/ 144 h 200"/>
                <a:gd name="T14" fmla="*/ 109 w 176"/>
                <a:gd name="T15" fmla="*/ 200 h 200"/>
                <a:gd name="T16" fmla="*/ 66 w 176"/>
                <a:gd name="T17" fmla="*/ 200 h 200"/>
                <a:gd name="T18" fmla="*/ 66 w 176"/>
                <a:gd name="T19" fmla="*/ 143 h 200"/>
                <a:gd name="T20" fmla="*/ 66 w 176"/>
                <a:gd name="T21" fmla="*/ 124 h 200"/>
                <a:gd name="T22" fmla="*/ 58 w 176"/>
                <a:gd name="T23" fmla="*/ 108 h 200"/>
                <a:gd name="T24" fmla="*/ 1 w 176"/>
                <a:gd name="T25" fmla="*/ 0 h 200"/>
                <a:gd name="T26" fmla="*/ 2 w 176"/>
                <a:gd name="T27" fmla="*/ 0 h 200"/>
                <a:gd name="T28" fmla="*/ 48 w 176"/>
                <a:gd name="T29" fmla="*/ 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76" h="200">
                  <a:moveTo>
                    <a:pt x="48" y="0"/>
                  </a:moveTo>
                  <a:cubicBezTo>
                    <a:pt x="63" y="29"/>
                    <a:pt x="77" y="58"/>
                    <a:pt x="92" y="88"/>
                  </a:cubicBezTo>
                  <a:cubicBezTo>
                    <a:pt x="107" y="59"/>
                    <a:pt x="121" y="29"/>
                    <a:pt x="136" y="0"/>
                  </a:cubicBezTo>
                  <a:cubicBezTo>
                    <a:pt x="176" y="0"/>
                    <a:pt x="176" y="0"/>
                    <a:pt x="176" y="0"/>
                  </a:cubicBezTo>
                  <a:cubicBezTo>
                    <a:pt x="157" y="36"/>
                    <a:pt x="137" y="72"/>
                    <a:pt x="117" y="109"/>
                  </a:cubicBezTo>
                  <a:cubicBezTo>
                    <a:pt x="115" y="114"/>
                    <a:pt x="110" y="120"/>
                    <a:pt x="109" y="125"/>
                  </a:cubicBezTo>
                  <a:cubicBezTo>
                    <a:pt x="108" y="130"/>
                    <a:pt x="109" y="137"/>
                    <a:pt x="109" y="144"/>
                  </a:cubicBezTo>
                  <a:cubicBezTo>
                    <a:pt x="109" y="200"/>
                    <a:pt x="109" y="200"/>
                    <a:pt x="109" y="200"/>
                  </a:cubicBezTo>
                  <a:cubicBezTo>
                    <a:pt x="66" y="200"/>
                    <a:pt x="66" y="200"/>
                    <a:pt x="66" y="200"/>
                  </a:cubicBezTo>
                  <a:cubicBezTo>
                    <a:pt x="66" y="143"/>
                    <a:pt x="66" y="143"/>
                    <a:pt x="66" y="143"/>
                  </a:cubicBezTo>
                  <a:cubicBezTo>
                    <a:pt x="66" y="137"/>
                    <a:pt x="67" y="130"/>
                    <a:pt x="66" y="124"/>
                  </a:cubicBezTo>
                  <a:cubicBezTo>
                    <a:pt x="66" y="120"/>
                    <a:pt x="61" y="113"/>
                    <a:pt x="58" y="108"/>
                  </a:cubicBezTo>
                  <a:cubicBezTo>
                    <a:pt x="39" y="73"/>
                    <a:pt x="19" y="36"/>
                    <a:pt x="1" y="0"/>
                  </a:cubicBezTo>
                  <a:cubicBezTo>
                    <a:pt x="0" y="0"/>
                    <a:pt x="2" y="0"/>
                    <a:pt x="2" y="0"/>
                  </a:cubicBezTo>
                  <a:lnTo>
                    <a:pt x="48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Freeform 25"/>
            <p:cNvSpPr>
              <a:spLocks/>
            </p:cNvSpPr>
            <p:nvPr userDrawn="1"/>
          </p:nvSpPr>
          <p:spPr bwMode="auto">
            <a:xfrm>
              <a:off x="3304" y="1918"/>
              <a:ext cx="297" cy="474"/>
            </a:xfrm>
            <a:custGeom>
              <a:avLst/>
              <a:gdLst>
                <a:gd name="T0" fmla="*/ 1 w 126"/>
                <a:gd name="T1" fmla="*/ 1 h 201"/>
                <a:gd name="T2" fmla="*/ 122 w 126"/>
                <a:gd name="T3" fmla="*/ 1 h 201"/>
                <a:gd name="T4" fmla="*/ 122 w 126"/>
                <a:gd name="T5" fmla="*/ 29 h 201"/>
                <a:gd name="T6" fmla="*/ 42 w 126"/>
                <a:gd name="T7" fmla="*/ 30 h 201"/>
                <a:gd name="T8" fmla="*/ 41 w 126"/>
                <a:gd name="T9" fmla="*/ 83 h 201"/>
                <a:gd name="T10" fmla="*/ 115 w 126"/>
                <a:gd name="T11" fmla="*/ 83 h 201"/>
                <a:gd name="T12" fmla="*/ 115 w 126"/>
                <a:gd name="T13" fmla="*/ 112 h 201"/>
                <a:gd name="T14" fmla="*/ 42 w 126"/>
                <a:gd name="T15" fmla="*/ 112 h 201"/>
                <a:gd name="T16" fmla="*/ 41 w 126"/>
                <a:gd name="T17" fmla="*/ 173 h 201"/>
                <a:gd name="T18" fmla="*/ 125 w 126"/>
                <a:gd name="T19" fmla="*/ 173 h 201"/>
                <a:gd name="T20" fmla="*/ 125 w 126"/>
                <a:gd name="T21" fmla="*/ 201 h 201"/>
                <a:gd name="T22" fmla="*/ 1 w 126"/>
                <a:gd name="T23" fmla="*/ 201 h 201"/>
                <a:gd name="T24" fmla="*/ 1 w 126"/>
                <a:gd name="T25" fmla="*/ 2 h 201"/>
                <a:gd name="T26" fmla="*/ 1 w 126"/>
                <a:gd name="T27" fmla="*/ 1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6" h="201">
                  <a:moveTo>
                    <a:pt x="1" y="1"/>
                  </a:moveTo>
                  <a:cubicBezTo>
                    <a:pt x="41" y="1"/>
                    <a:pt x="82" y="0"/>
                    <a:pt x="122" y="1"/>
                  </a:cubicBezTo>
                  <a:cubicBezTo>
                    <a:pt x="122" y="29"/>
                    <a:pt x="122" y="29"/>
                    <a:pt x="122" y="29"/>
                  </a:cubicBezTo>
                  <a:cubicBezTo>
                    <a:pt x="96" y="30"/>
                    <a:pt x="69" y="29"/>
                    <a:pt x="42" y="30"/>
                  </a:cubicBezTo>
                  <a:cubicBezTo>
                    <a:pt x="41" y="46"/>
                    <a:pt x="43" y="66"/>
                    <a:pt x="41" y="83"/>
                  </a:cubicBezTo>
                  <a:cubicBezTo>
                    <a:pt x="65" y="84"/>
                    <a:pt x="90" y="83"/>
                    <a:pt x="115" y="83"/>
                  </a:cubicBezTo>
                  <a:cubicBezTo>
                    <a:pt x="115" y="112"/>
                    <a:pt x="115" y="112"/>
                    <a:pt x="115" y="112"/>
                  </a:cubicBezTo>
                  <a:cubicBezTo>
                    <a:pt x="42" y="112"/>
                    <a:pt x="42" y="112"/>
                    <a:pt x="42" y="112"/>
                  </a:cubicBezTo>
                  <a:cubicBezTo>
                    <a:pt x="41" y="131"/>
                    <a:pt x="43" y="154"/>
                    <a:pt x="41" y="173"/>
                  </a:cubicBezTo>
                  <a:cubicBezTo>
                    <a:pt x="125" y="173"/>
                    <a:pt x="125" y="173"/>
                    <a:pt x="125" y="173"/>
                  </a:cubicBezTo>
                  <a:cubicBezTo>
                    <a:pt x="126" y="181"/>
                    <a:pt x="125" y="192"/>
                    <a:pt x="125" y="201"/>
                  </a:cubicBezTo>
                  <a:cubicBezTo>
                    <a:pt x="1" y="201"/>
                    <a:pt x="1" y="201"/>
                    <a:pt x="1" y="201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1"/>
                    <a:pt x="0" y="1"/>
                    <a:pt x="1" y="1"/>
                  </a:cubicBezTo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26"/>
            <p:cNvSpPr>
              <a:spLocks noEditPoints="1"/>
            </p:cNvSpPr>
            <p:nvPr userDrawn="1"/>
          </p:nvSpPr>
          <p:spPr bwMode="auto">
            <a:xfrm>
              <a:off x="3606" y="2322"/>
              <a:ext cx="83" cy="82"/>
            </a:xfrm>
            <a:custGeom>
              <a:avLst/>
              <a:gdLst>
                <a:gd name="T0" fmla="*/ 14 w 35"/>
                <a:gd name="T1" fmla="*/ 2 h 35"/>
                <a:gd name="T2" fmla="*/ 32 w 35"/>
                <a:gd name="T3" fmla="*/ 16 h 35"/>
                <a:gd name="T4" fmla="*/ 4 w 35"/>
                <a:gd name="T5" fmla="*/ 22 h 35"/>
                <a:gd name="T6" fmla="*/ 14 w 35"/>
                <a:gd name="T7" fmla="*/ 2 h 35"/>
                <a:gd name="T8" fmla="*/ 6 w 35"/>
                <a:gd name="T9" fmla="*/ 20 h 35"/>
                <a:gd name="T10" fmla="*/ 28 w 35"/>
                <a:gd name="T11" fmla="*/ 10 h 35"/>
                <a:gd name="T12" fmla="*/ 15 w 35"/>
                <a:gd name="T13" fmla="*/ 4 h 35"/>
                <a:gd name="T14" fmla="*/ 6 w 35"/>
                <a:gd name="T15" fmla="*/ 2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5" h="35">
                  <a:moveTo>
                    <a:pt x="14" y="2"/>
                  </a:moveTo>
                  <a:cubicBezTo>
                    <a:pt x="24" y="0"/>
                    <a:pt x="32" y="7"/>
                    <a:pt x="32" y="16"/>
                  </a:cubicBezTo>
                  <a:cubicBezTo>
                    <a:pt x="31" y="31"/>
                    <a:pt x="10" y="35"/>
                    <a:pt x="4" y="22"/>
                  </a:cubicBezTo>
                  <a:cubicBezTo>
                    <a:pt x="0" y="13"/>
                    <a:pt x="4" y="4"/>
                    <a:pt x="14" y="2"/>
                  </a:cubicBezTo>
                  <a:moveTo>
                    <a:pt x="6" y="20"/>
                  </a:moveTo>
                  <a:cubicBezTo>
                    <a:pt x="11" y="34"/>
                    <a:pt x="35" y="26"/>
                    <a:pt x="28" y="10"/>
                  </a:cubicBezTo>
                  <a:cubicBezTo>
                    <a:pt x="26" y="6"/>
                    <a:pt x="21" y="3"/>
                    <a:pt x="15" y="4"/>
                  </a:cubicBezTo>
                  <a:cubicBezTo>
                    <a:pt x="8" y="6"/>
                    <a:pt x="4" y="13"/>
                    <a:pt x="6" y="20"/>
                  </a:cubicBezTo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27"/>
            <p:cNvSpPr>
              <a:spLocks noEditPoints="1"/>
            </p:cNvSpPr>
            <p:nvPr userDrawn="1"/>
          </p:nvSpPr>
          <p:spPr bwMode="auto">
            <a:xfrm>
              <a:off x="3632" y="2338"/>
              <a:ext cx="33" cy="45"/>
            </a:xfrm>
            <a:custGeom>
              <a:avLst/>
              <a:gdLst>
                <a:gd name="T0" fmla="*/ 1 w 14"/>
                <a:gd name="T1" fmla="*/ 0 h 19"/>
                <a:gd name="T2" fmla="*/ 12 w 14"/>
                <a:gd name="T3" fmla="*/ 2 h 19"/>
                <a:gd name="T4" fmla="*/ 9 w 14"/>
                <a:gd name="T5" fmla="*/ 10 h 19"/>
                <a:gd name="T6" fmla="*/ 13 w 14"/>
                <a:gd name="T7" fmla="*/ 16 h 19"/>
                <a:gd name="T8" fmla="*/ 4 w 14"/>
                <a:gd name="T9" fmla="*/ 10 h 19"/>
                <a:gd name="T10" fmla="*/ 3 w 14"/>
                <a:gd name="T11" fmla="*/ 17 h 19"/>
                <a:gd name="T12" fmla="*/ 0 w 14"/>
                <a:gd name="T13" fmla="*/ 17 h 19"/>
                <a:gd name="T14" fmla="*/ 1 w 14"/>
                <a:gd name="T15" fmla="*/ 0 h 19"/>
                <a:gd name="T16" fmla="*/ 3 w 14"/>
                <a:gd name="T17" fmla="*/ 8 h 19"/>
                <a:gd name="T18" fmla="*/ 10 w 14"/>
                <a:gd name="T19" fmla="*/ 4 h 19"/>
                <a:gd name="T20" fmla="*/ 3 w 14"/>
                <a:gd name="T21" fmla="*/ 2 h 19"/>
                <a:gd name="T22" fmla="*/ 3 w 14"/>
                <a:gd name="T23" fmla="*/ 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" h="19">
                  <a:moveTo>
                    <a:pt x="1" y="0"/>
                  </a:moveTo>
                  <a:cubicBezTo>
                    <a:pt x="5" y="0"/>
                    <a:pt x="9" y="0"/>
                    <a:pt x="12" y="2"/>
                  </a:cubicBezTo>
                  <a:cubicBezTo>
                    <a:pt x="14" y="5"/>
                    <a:pt x="13" y="10"/>
                    <a:pt x="9" y="10"/>
                  </a:cubicBezTo>
                  <a:cubicBezTo>
                    <a:pt x="10" y="12"/>
                    <a:pt x="12" y="14"/>
                    <a:pt x="13" y="16"/>
                  </a:cubicBezTo>
                  <a:cubicBezTo>
                    <a:pt x="7" y="19"/>
                    <a:pt x="9" y="9"/>
                    <a:pt x="4" y="10"/>
                  </a:cubicBezTo>
                  <a:cubicBezTo>
                    <a:pt x="3" y="11"/>
                    <a:pt x="4" y="15"/>
                    <a:pt x="3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1" y="12"/>
                    <a:pt x="0" y="4"/>
                    <a:pt x="1" y="0"/>
                  </a:cubicBezTo>
                  <a:moveTo>
                    <a:pt x="3" y="8"/>
                  </a:moveTo>
                  <a:cubicBezTo>
                    <a:pt x="7" y="8"/>
                    <a:pt x="11" y="8"/>
                    <a:pt x="10" y="4"/>
                  </a:cubicBezTo>
                  <a:cubicBezTo>
                    <a:pt x="9" y="2"/>
                    <a:pt x="6" y="2"/>
                    <a:pt x="3" y="2"/>
                  </a:cubicBezTo>
                  <a:lnTo>
                    <a:pt x="3" y="8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28"/>
            <p:cNvSpPr>
              <a:spLocks/>
            </p:cNvSpPr>
            <p:nvPr userDrawn="1"/>
          </p:nvSpPr>
          <p:spPr bwMode="auto">
            <a:xfrm>
              <a:off x="2099" y="847"/>
              <a:ext cx="303" cy="428"/>
            </a:xfrm>
            <a:custGeom>
              <a:avLst/>
              <a:gdLst>
                <a:gd name="T0" fmla="*/ 0 w 303"/>
                <a:gd name="T1" fmla="*/ 428 h 428"/>
                <a:gd name="T2" fmla="*/ 0 w 303"/>
                <a:gd name="T3" fmla="*/ 0 h 428"/>
                <a:gd name="T4" fmla="*/ 88 w 303"/>
                <a:gd name="T5" fmla="*/ 0 h 428"/>
                <a:gd name="T6" fmla="*/ 88 w 303"/>
                <a:gd name="T7" fmla="*/ 355 h 428"/>
                <a:gd name="T8" fmla="*/ 303 w 303"/>
                <a:gd name="T9" fmla="*/ 355 h 428"/>
                <a:gd name="T10" fmla="*/ 303 w 303"/>
                <a:gd name="T11" fmla="*/ 428 h 428"/>
                <a:gd name="T12" fmla="*/ 0 w 303"/>
                <a:gd name="T13" fmla="*/ 428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3" h="428">
                  <a:moveTo>
                    <a:pt x="0" y="428"/>
                  </a:moveTo>
                  <a:lnTo>
                    <a:pt x="0" y="0"/>
                  </a:lnTo>
                  <a:lnTo>
                    <a:pt x="88" y="0"/>
                  </a:lnTo>
                  <a:lnTo>
                    <a:pt x="88" y="355"/>
                  </a:lnTo>
                  <a:lnTo>
                    <a:pt x="303" y="355"/>
                  </a:lnTo>
                  <a:lnTo>
                    <a:pt x="303" y="428"/>
                  </a:lnTo>
                  <a:lnTo>
                    <a:pt x="0" y="428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29"/>
            <p:cNvSpPr>
              <a:spLocks/>
            </p:cNvSpPr>
            <p:nvPr userDrawn="1"/>
          </p:nvSpPr>
          <p:spPr bwMode="auto">
            <a:xfrm>
              <a:off x="2444" y="843"/>
              <a:ext cx="399" cy="432"/>
            </a:xfrm>
            <a:custGeom>
              <a:avLst/>
              <a:gdLst>
                <a:gd name="T0" fmla="*/ 0 w 399"/>
                <a:gd name="T1" fmla="*/ 432 h 432"/>
                <a:gd name="T2" fmla="*/ 147 w 399"/>
                <a:gd name="T3" fmla="*/ 205 h 432"/>
                <a:gd name="T4" fmla="*/ 14 w 399"/>
                <a:gd name="T5" fmla="*/ 0 h 432"/>
                <a:gd name="T6" fmla="*/ 116 w 399"/>
                <a:gd name="T7" fmla="*/ 0 h 432"/>
                <a:gd name="T8" fmla="*/ 201 w 399"/>
                <a:gd name="T9" fmla="*/ 139 h 432"/>
                <a:gd name="T10" fmla="*/ 286 w 399"/>
                <a:gd name="T11" fmla="*/ 0 h 432"/>
                <a:gd name="T12" fmla="*/ 388 w 399"/>
                <a:gd name="T13" fmla="*/ 0 h 432"/>
                <a:gd name="T14" fmla="*/ 253 w 399"/>
                <a:gd name="T15" fmla="*/ 210 h 432"/>
                <a:gd name="T16" fmla="*/ 399 w 399"/>
                <a:gd name="T17" fmla="*/ 432 h 432"/>
                <a:gd name="T18" fmla="*/ 295 w 399"/>
                <a:gd name="T19" fmla="*/ 432 h 432"/>
                <a:gd name="T20" fmla="*/ 201 w 399"/>
                <a:gd name="T21" fmla="*/ 283 h 432"/>
                <a:gd name="T22" fmla="*/ 104 w 399"/>
                <a:gd name="T23" fmla="*/ 432 h 432"/>
                <a:gd name="T24" fmla="*/ 0 w 399"/>
                <a:gd name="T25" fmla="*/ 432 h 4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99" h="432">
                  <a:moveTo>
                    <a:pt x="0" y="432"/>
                  </a:moveTo>
                  <a:lnTo>
                    <a:pt x="147" y="205"/>
                  </a:lnTo>
                  <a:lnTo>
                    <a:pt x="14" y="0"/>
                  </a:lnTo>
                  <a:lnTo>
                    <a:pt x="116" y="0"/>
                  </a:lnTo>
                  <a:lnTo>
                    <a:pt x="201" y="139"/>
                  </a:lnTo>
                  <a:lnTo>
                    <a:pt x="286" y="0"/>
                  </a:lnTo>
                  <a:lnTo>
                    <a:pt x="388" y="0"/>
                  </a:lnTo>
                  <a:lnTo>
                    <a:pt x="253" y="210"/>
                  </a:lnTo>
                  <a:lnTo>
                    <a:pt x="399" y="432"/>
                  </a:lnTo>
                  <a:lnTo>
                    <a:pt x="295" y="432"/>
                  </a:lnTo>
                  <a:lnTo>
                    <a:pt x="201" y="283"/>
                  </a:lnTo>
                  <a:lnTo>
                    <a:pt x="104" y="432"/>
                  </a:lnTo>
                  <a:lnTo>
                    <a:pt x="0" y="43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30"/>
            <p:cNvSpPr>
              <a:spLocks/>
            </p:cNvSpPr>
            <p:nvPr userDrawn="1"/>
          </p:nvSpPr>
          <p:spPr bwMode="auto">
            <a:xfrm>
              <a:off x="2914" y="843"/>
              <a:ext cx="295" cy="432"/>
            </a:xfrm>
            <a:custGeom>
              <a:avLst/>
              <a:gdLst>
                <a:gd name="T0" fmla="*/ 0 w 295"/>
                <a:gd name="T1" fmla="*/ 432 h 432"/>
                <a:gd name="T2" fmla="*/ 0 w 295"/>
                <a:gd name="T3" fmla="*/ 0 h 432"/>
                <a:gd name="T4" fmla="*/ 295 w 295"/>
                <a:gd name="T5" fmla="*/ 0 h 432"/>
                <a:gd name="T6" fmla="*/ 295 w 295"/>
                <a:gd name="T7" fmla="*/ 73 h 432"/>
                <a:gd name="T8" fmla="*/ 88 w 295"/>
                <a:gd name="T9" fmla="*/ 73 h 432"/>
                <a:gd name="T10" fmla="*/ 88 w 295"/>
                <a:gd name="T11" fmla="*/ 174 h 432"/>
                <a:gd name="T12" fmla="*/ 267 w 295"/>
                <a:gd name="T13" fmla="*/ 174 h 432"/>
                <a:gd name="T14" fmla="*/ 267 w 295"/>
                <a:gd name="T15" fmla="*/ 248 h 432"/>
                <a:gd name="T16" fmla="*/ 88 w 295"/>
                <a:gd name="T17" fmla="*/ 248 h 432"/>
                <a:gd name="T18" fmla="*/ 88 w 295"/>
                <a:gd name="T19" fmla="*/ 432 h 432"/>
                <a:gd name="T20" fmla="*/ 0 w 295"/>
                <a:gd name="T21" fmla="*/ 432 h 4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5" h="432">
                  <a:moveTo>
                    <a:pt x="0" y="432"/>
                  </a:moveTo>
                  <a:lnTo>
                    <a:pt x="0" y="0"/>
                  </a:lnTo>
                  <a:lnTo>
                    <a:pt x="295" y="0"/>
                  </a:lnTo>
                  <a:lnTo>
                    <a:pt x="295" y="73"/>
                  </a:lnTo>
                  <a:lnTo>
                    <a:pt x="88" y="73"/>
                  </a:lnTo>
                  <a:lnTo>
                    <a:pt x="88" y="174"/>
                  </a:lnTo>
                  <a:lnTo>
                    <a:pt x="267" y="174"/>
                  </a:lnTo>
                  <a:lnTo>
                    <a:pt x="267" y="248"/>
                  </a:lnTo>
                  <a:lnTo>
                    <a:pt x="88" y="248"/>
                  </a:lnTo>
                  <a:lnTo>
                    <a:pt x="88" y="432"/>
                  </a:lnTo>
                  <a:lnTo>
                    <a:pt x="0" y="43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31"/>
            <p:cNvSpPr>
              <a:spLocks/>
            </p:cNvSpPr>
            <p:nvPr userDrawn="1"/>
          </p:nvSpPr>
          <p:spPr bwMode="auto">
            <a:xfrm>
              <a:off x="3273" y="843"/>
              <a:ext cx="343" cy="432"/>
            </a:xfrm>
            <a:custGeom>
              <a:avLst/>
              <a:gdLst>
                <a:gd name="T0" fmla="*/ 128 w 343"/>
                <a:gd name="T1" fmla="*/ 432 h 432"/>
                <a:gd name="T2" fmla="*/ 128 w 343"/>
                <a:gd name="T3" fmla="*/ 73 h 432"/>
                <a:gd name="T4" fmla="*/ 0 w 343"/>
                <a:gd name="T5" fmla="*/ 73 h 432"/>
                <a:gd name="T6" fmla="*/ 0 w 343"/>
                <a:gd name="T7" fmla="*/ 0 h 432"/>
                <a:gd name="T8" fmla="*/ 343 w 343"/>
                <a:gd name="T9" fmla="*/ 0 h 432"/>
                <a:gd name="T10" fmla="*/ 343 w 343"/>
                <a:gd name="T11" fmla="*/ 73 h 432"/>
                <a:gd name="T12" fmla="*/ 215 w 343"/>
                <a:gd name="T13" fmla="*/ 73 h 432"/>
                <a:gd name="T14" fmla="*/ 215 w 343"/>
                <a:gd name="T15" fmla="*/ 432 h 432"/>
                <a:gd name="T16" fmla="*/ 128 w 343"/>
                <a:gd name="T17" fmla="*/ 432 h 4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3" h="432">
                  <a:moveTo>
                    <a:pt x="128" y="432"/>
                  </a:moveTo>
                  <a:lnTo>
                    <a:pt x="128" y="73"/>
                  </a:lnTo>
                  <a:lnTo>
                    <a:pt x="0" y="73"/>
                  </a:lnTo>
                  <a:lnTo>
                    <a:pt x="0" y="0"/>
                  </a:lnTo>
                  <a:lnTo>
                    <a:pt x="343" y="0"/>
                  </a:lnTo>
                  <a:lnTo>
                    <a:pt x="343" y="73"/>
                  </a:lnTo>
                  <a:lnTo>
                    <a:pt x="215" y="73"/>
                  </a:lnTo>
                  <a:lnTo>
                    <a:pt x="215" y="432"/>
                  </a:lnTo>
                  <a:lnTo>
                    <a:pt x="128" y="43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10" name="Group 4"/>
          <p:cNvGrpSpPr>
            <a:grpSpLocks noChangeAspect="1"/>
          </p:cNvGrpSpPr>
          <p:nvPr userDrawn="1"/>
        </p:nvGrpSpPr>
        <p:grpSpPr bwMode="auto">
          <a:xfrm>
            <a:off x="682133" y="4338903"/>
            <a:ext cx="2083131" cy="424502"/>
            <a:chOff x="235" y="1993"/>
            <a:chExt cx="5290" cy="1078"/>
          </a:xfrm>
        </p:grpSpPr>
        <p:sp>
          <p:nvSpPr>
            <p:cNvPr id="111" name="Freeform 5"/>
            <p:cNvSpPr>
              <a:spLocks noEditPoints="1"/>
            </p:cNvSpPr>
            <p:nvPr/>
          </p:nvSpPr>
          <p:spPr bwMode="auto">
            <a:xfrm>
              <a:off x="869" y="2262"/>
              <a:ext cx="167" cy="241"/>
            </a:xfrm>
            <a:custGeom>
              <a:avLst/>
              <a:gdLst>
                <a:gd name="T0" fmla="*/ 54 w 71"/>
                <a:gd name="T1" fmla="*/ 47 h 101"/>
                <a:gd name="T2" fmla="*/ 71 w 71"/>
                <a:gd name="T3" fmla="*/ 69 h 101"/>
                <a:gd name="T4" fmla="*/ 34 w 71"/>
                <a:gd name="T5" fmla="*/ 101 h 101"/>
                <a:gd name="T6" fmla="*/ 0 w 71"/>
                <a:gd name="T7" fmla="*/ 101 h 101"/>
                <a:gd name="T8" fmla="*/ 0 w 71"/>
                <a:gd name="T9" fmla="*/ 0 h 101"/>
                <a:gd name="T10" fmla="*/ 34 w 71"/>
                <a:gd name="T11" fmla="*/ 0 h 101"/>
                <a:gd name="T12" fmla="*/ 66 w 71"/>
                <a:gd name="T13" fmla="*/ 23 h 101"/>
                <a:gd name="T14" fmla="*/ 54 w 71"/>
                <a:gd name="T15" fmla="*/ 47 h 101"/>
                <a:gd name="T16" fmla="*/ 34 w 71"/>
                <a:gd name="T17" fmla="*/ 39 h 101"/>
                <a:gd name="T18" fmla="*/ 34 w 71"/>
                <a:gd name="T19" fmla="*/ 22 h 101"/>
                <a:gd name="T20" fmla="*/ 24 w 71"/>
                <a:gd name="T21" fmla="*/ 22 h 101"/>
                <a:gd name="T22" fmla="*/ 24 w 71"/>
                <a:gd name="T23" fmla="*/ 39 h 101"/>
                <a:gd name="T24" fmla="*/ 34 w 71"/>
                <a:gd name="T25" fmla="*/ 39 h 101"/>
                <a:gd name="T26" fmla="*/ 24 w 71"/>
                <a:gd name="T27" fmla="*/ 57 h 101"/>
                <a:gd name="T28" fmla="*/ 24 w 71"/>
                <a:gd name="T29" fmla="*/ 78 h 101"/>
                <a:gd name="T30" fmla="*/ 34 w 71"/>
                <a:gd name="T31" fmla="*/ 78 h 101"/>
                <a:gd name="T32" fmla="*/ 34 w 71"/>
                <a:gd name="T33" fmla="*/ 57 h 101"/>
                <a:gd name="T34" fmla="*/ 24 w 71"/>
                <a:gd name="T35" fmla="*/ 57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1" h="101">
                  <a:moveTo>
                    <a:pt x="54" y="47"/>
                  </a:moveTo>
                  <a:cubicBezTo>
                    <a:pt x="66" y="50"/>
                    <a:pt x="71" y="63"/>
                    <a:pt x="71" y="69"/>
                  </a:cubicBezTo>
                  <a:cubicBezTo>
                    <a:pt x="71" y="92"/>
                    <a:pt x="53" y="101"/>
                    <a:pt x="34" y="101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51" y="0"/>
                    <a:pt x="64" y="8"/>
                    <a:pt x="66" y="23"/>
                  </a:cubicBezTo>
                  <a:cubicBezTo>
                    <a:pt x="68" y="33"/>
                    <a:pt x="64" y="43"/>
                    <a:pt x="54" y="47"/>
                  </a:cubicBezTo>
                  <a:close/>
                  <a:moveTo>
                    <a:pt x="34" y="39"/>
                  </a:moveTo>
                  <a:cubicBezTo>
                    <a:pt x="46" y="39"/>
                    <a:pt x="46" y="22"/>
                    <a:pt x="34" y="22"/>
                  </a:cubicBezTo>
                  <a:cubicBezTo>
                    <a:pt x="24" y="22"/>
                    <a:pt x="24" y="22"/>
                    <a:pt x="24" y="22"/>
                  </a:cubicBezTo>
                  <a:cubicBezTo>
                    <a:pt x="24" y="39"/>
                    <a:pt x="24" y="39"/>
                    <a:pt x="24" y="39"/>
                  </a:cubicBezTo>
                  <a:lnTo>
                    <a:pt x="34" y="39"/>
                  </a:lnTo>
                  <a:close/>
                  <a:moveTo>
                    <a:pt x="24" y="57"/>
                  </a:moveTo>
                  <a:cubicBezTo>
                    <a:pt x="24" y="78"/>
                    <a:pt x="24" y="78"/>
                    <a:pt x="24" y="78"/>
                  </a:cubicBezTo>
                  <a:cubicBezTo>
                    <a:pt x="34" y="78"/>
                    <a:pt x="34" y="78"/>
                    <a:pt x="34" y="78"/>
                  </a:cubicBezTo>
                  <a:cubicBezTo>
                    <a:pt x="50" y="78"/>
                    <a:pt x="50" y="57"/>
                    <a:pt x="34" y="57"/>
                  </a:cubicBezTo>
                  <a:lnTo>
                    <a:pt x="24" y="57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l-PL"/>
            </a:p>
          </p:txBody>
        </p:sp>
        <p:sp>
          <p:nvSpPr>
            <p:cNvPr id="112" name="Freeform 6"/>
            <p:cNvSpPr>
              <a:spLocks noEditPoints="1"/>
            </p:cNvSpPr>
            <p:nvPr/>
          </p:nvSpPr>
          <p:spPr bwMode="auto">
            <a:xfrm>
              <a:off x="1060" y="2262"/>
              <a:ext cx="185" cy="241"/>
            </a:xfrm>
            <a:custGeom>
              <a:avLst/>
              <a:gdLst>
                <a:gd name="T0" fmla="*/ 78 w 78"/>
                <a:gd name="T1" fmla="*/ 101 h 101"/>
                <a:gd name="T2" fmla="*/ 50 w 78"/>
                <a:gd name="T3" fmla="*/ 101 h 101"/>
                <a:gd name="T4" fmla="*/ 29 w 78"/>
                <a:gd name="T5" fmla="*/ 66 h 101"/>
                <a:gd name="T6" fmla="*/ 26 w 78"/>
                <a:gd name="T7" fmla="*/ 66 h 101"/>
                <a:gd name="T8" fmla="*/ 26 w 78"/>
                <a:gd name="T9" fmla="*/ 101 h 101"/>
                <a:gd name="T10" fmla="*/ 0 w 78"/>
                <a:gd name="T11" fmla="*/ 101 h 101"/>
                <a:gd name="T12" fmla="*/ 0 w 78"/>
                <a:gd name="T13" fmla="*/ 0 h 101"/>
                <a:gd name="T14" fmla="*/ 36 w 78"/>
                <a:gd name="T15" fmla="*/ 0 h 101"/>
                <a:gd name="T16" fmla="*/ 68 w 78"/>
                <a:gd name="T17" fmla="*/ 15 h 101"/>
                <a:gd name="T18" fmla="*/ 73 w 78"/>
                <a:gd name="T19" fmla="*/ 33 h 101"/>
                <a:gd name="T20" fmla="*/ 53 w 78"/>
                <a:gd name="T21" fmla="*/ 61 h 101"/>
                <a:gd name="T22" fmla="*/ 78 w 78"/>
                <a:gd name="T23" fmla="*/ 101 h 101"/>
                <a:gd name="T24" fmla="*/ 36 w 78"/>
                <a:gd name="T25" fmla="*/ 44 h 101"/>
                <a:gd name="T26" fmla="*/ 48 w 78"/>
                <a:gd name="T27" fmla="*/ 33 h 101"/>
                <a:gd name="T28" fmla="*/ 36 w 78"/>
                <a:gd name="T29" fmla="*/ 22 h 101"/>
                <a:gd name="T30" fmla="*/ 25 w 78"/>
                <a:gd name="T31" fmla="*/ 22 h 101"/>
                <a:gd name="T32" fmla="*/ 25 w 78"/>
                <a:gd name="T33" fmla="*/ 44 h 101"/>
                <a:gd name="T34" fmla="*/ 36 w 78"/>
                <a:gd name="T35" fmla="*/ 44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8" h="101">
                  <a:moveTo>
                    <a:pt x="78" y="101"/>
                  </a:moveTo>
                  <a:cubicBezTo>
                    <a:pt x="50" y="101"/>
                    <a:pt x="50" y="101"/>
                    <a:pt x="50" y="101"/>
                  </a:cubicBezTo>
                  <a:cubicBezTo>
                    <a:pt x="29" y="66"/>
                    <a:pt x="29" y="66"/>
                    <a:pt x="29" y="66"/>
                  </a:cubicBezTo>
                  <a:cubicBezTo>
                    <a:pt x="26" y="66"/>
                    <a:pt x="26" y="66"/>
                    <a:pt x="26" y="66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50" y="0"/>
                    <a:pt x="62" y="5"/>
                    <a:pt x="68" y="15"/>
                  </a:cubicBezTo>
                  <a:cubicBezTo>
                    <a:pt x="72" y="21"/>
                    <a:pt x="73" y="27"/>
                    <a:pt x="73" y="33"/>
                  </a:cubicBezTo>
                  <a:cubicBezTo>
                    <a:pt x="73" y="45"/>
                    <a:pt x="66" y="57"/>
                    <a:pt x="53" y="61"/>
                  </a:cubicBezTo>
                  <a:lnTo>
                    <a:pt x="78" y="101"/>
                  </a:lnTo>
                  <a:close/>
                  <a:moveTo>
                    <a:pt x="36" y="44"/>
                  </a:moveTo>
                  <a:cubicBezTo>
                    <a:pt x="44" y="44"/>
                    <a:pt x="48" y="39"/>
                    <a:pt x="48" y="33"/>
                  </a:cubicBezTo>
                  <a:cubicBezTo>
                    <a:pt x="48" y="27"/>
                    <a:pt x="44" y="22"/>
                    <a:pt x="36" y="22"/>
                  </a:cubicBezTo>
                  <a:cubicBezTo>
                    <a:pt x="25" y="22"/>
                    <a:pt x="25" y="22"/>
                    <a:pt x="25" y="22"/>
                  </a:cubicBezTo>
                  <a:cubicBezTo>
                    <a:pt x="25" y="44"/>
                    <a:pt x="25" y="44"/>
                    <a:pt x="25" y="44"/>
                  </a:cubicBezTo>
                  <a:lnTo>
                    <a:pt x="36" y="44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l-PL"/>
            </a:p>
          </p:txBody>
        </p:sp>
        <p:sp>
          <p:nvSpPr>
            <p:cNvPr id="113" name="Rectangle 7"/>
            <p:cNvSpPr>
              <a:spLocks noChangeArrowheads="1"/>
            </p:cNvSpPr>
            <p:nvPr/>
          </p:nvSpPr>
          <p:spPr bwMode="auto">
            <a:xfrm>
              <a:off x="1261" y="2262"/>
              <a:ext cx="59" cy="241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l-PL"/>
            </a:p>
          </p:txBody>
        </p:sp>
        <p:sp>
          <p:nvSpPr>
            <p:cNvPr id="114" name="Freeform 8"/>
            <p:cNvSpPr>
              <a:spLocks/>
            </p:cNvSpPr>
            <p:nvPr/>
          </p:nvSpPr>
          <p:spPr bwMode="auto">
            <a:xfrm>
              <a:off x="1351" y="2257"/>
              <a:ext cx="241" cy="248"/>
            </a:xfrm>
            <a:custGeom>
              <a:avLst/>
              <a:gdLst>
                <a:gd name="T0" fmla="*/ 95 w 102"/>
                <a:gd name="T1" fmla="*/ 22 h 104"/>
                <a:gd name="T2" fmla="*/ 77 w 102"/>
                <a:gd name="T3" fmla="*/ 34 h 104"/>
                <a:gd name="T4" fmla="*/ 26 w 102"/>
                <a:gd name="T5" fmla="*/ 53 h 104"/>
                <a:gd name="T6" fmla="*/ 52 w 102"/>
                <a:gd name="T7" fmla="*/ 82 h 104"/>
                <a:gd name="T8" fmla="*/ 77 w 102"/>
                <a:gd name="T9" fmla="*/ 65 h 104"/>
                <a:gd name="T10" fmla="*/ 47 w 102"/>
                <a:gd name="T11" fmla="*/ 65 h 104"/>
                <a:gd name="T12" fmla="*/ 47 w 102"/>
                <a:gd name="T13" fmla="*/ 45 h 104"/>
                <a:gd name="T14" fmla="*/ 101 w 102"/>
                <a:gd name="T15" fmla="*/ 45 h 104"/>
                <a:gd name="T16" fmla="*/ 102 w 102"/>
                <a:gd name="T17" fmla="*/ 52 h 104"/>
                <a:gd name="T18" fmla="*/ 52 w 102"/>
                <a:gd name="T19" fmla="*/ 104 h 104"/>
                <a:gd name="T20" fmla="*/ 0 w 102"/>
                <a:gd name="T21" fmla="*/ 53 h 104"/>
                <a:gd name="T22" fmla="*/ 52 w 102"/>
                <a:gd name="T23" fmla="*/ 0 h 104"/>
                <a:gd name="T24" fmla="*/ 95 w 102"/>
                <a:gd name="T25" fmla="*/ 22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2" h="104">
                  <a:moveTo>
                    <a:pt x="95" y="22"/>
                  </a:moveTo>
                  <a:cubicBezTo>
                    <a:pt x="77" y="34"/>
                    <a:pt x="77" y="34"/>
                    <a:pt x="77" y="34"/>
                  </a:cubicBezTo>
                  <a:cubicBezTo>
                    <a:pt x="60" y="13"/>
                    <a:pt x="26" y="22"/>
                    <a:pt x="26" y="53"/>
                  </a:cubicBezTo>
                  <a:cubicBezTo>
                    <a:pt x="26" y="66"/>
                    <a:pt x="35" y="82"/>
                    <a:pt x="52" y="82"/>
                  </a:cubicBezTo>
                  <a:cubicBezTo>
                    <a:pt x="62" y="82"/>
                    <a:pt x="75" y="79"/>
                    <a:pt x="77" y="65"/>
                  </a:cubicBezTo>
                  <a:cubicBezTo>
                    <a:pt x="47" y="65"/>
                    <a:pt x="47" y="65"/>
                    <a:pt x="47" y="65"/>
                  </a:cubicBezTo>
                  <a:cubicBezTo>
                    <a:pt x="47" y="45"/>
                    <a:pt x="47" y="45"/>
                    <a:pt x="47" y="45"/>
                  </a:cubicBezTo>
                  <a:cubicBezTo>
                    <a:pt x="101" y="45"/>
                    <a:pt x="101" y="45"/>
                    <a:pt x="101" y="45"/>
                  </a:cubicBezTo>
                  <a:cubicBezTo>
                    <a:pt x="102" y="50"/>
                    <a:pt x="102" y="51"/>
                    <a:pt x="102" y="52"/>
                  </a:cubicBezTo>
                  <a:cubicBezTo>
                    <a:pt x="102" y="86"/>
                    <a:pt x="82" y="104"/>
                    <a:pt x="52" y="104"/>
                  </a:cubicBezTo>
                  <a:cubicBezTo>
                    <a:pt x="18" y="104"/>
                    <a:pt x="1" y="79"/>
                    <a:pt x="0" y="53"/>
                  </a:cubicBezTo>
                  <a:cubicBezTo>
                    <a:pt x="0" y="26"/>
                    <a:pt x="18" y="0"/>
                    <a:pt x="52" y="0"/>
                  </a:cubicBezTo>
                  <a:cubicBezTo>
                    <a:pt x="69" y="0"/>
                    <a:pt x="82" y="5"/>
                    <a:pt x="95" y="22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l-PL"/>
            </a:p>
          </p:txBody>
        </p:sp>
        <p:sp>
          <p:nvSpPr>
            <p:cNvPr id="115" name="Freeform 9"/>
            <p:cNvSpPr>
              <a:spLocks/>
            </p:cNvSpPr>
            <p:nvPr/>
          </p:nvSpPr>
          <p:spPr bwMode="auto">
            <a:xfrm>
              <a:off x="1621" y="2262"/>
              <a:ext cx="186" cy="241"/>
            </a:xfrm>
            <a:custGeom>
              <a:avLst/>
              <a:gdLst>
                <a:gd name="T0" fmla="*/ 127 w 186"/>
                <a:gd name="T1" fmla="*/ 148 h 241"/>
                <a:gd name="T2" fmla="*/ 61 w 186"/>
                <a:gd name="T3" fmla="*/ 148 h 241"/>
                <a:gd name="T4" fmla="*/ 61 w 186"/>
                <a:gd name="T5" fmla="*/ 241 h 241"/>
                <a:gd name="T6" fmla="*/ 0 w 186"/>
                <a:gd name="T7" fmla="*/ 241 h 241"/>
                <a:gd name="T8" fmla="*/ 0 w 186"/>
                <a:gd name="T9" fmla="*/ 0 h 241"/>
                <a:gd name="T10" fmla="*/ 61 w 186"/>
                <a:gd name="T11" fmla="*/ 0 h 241"/>
                <a:gd name="T12" fmla="*/ 61 w 186"/>
                <a:gd name="T13" fmla="*/ 93 h 241"/>
                <a:gd name="T14" fmla="*/ 127 w 186"/>
                <a:gd name="T15" fmla="*/ 93 h 241"/>
                <a:gd name="T16" fmla="*/ 127 w 186"/>
                <a:gd name="T17" fmla="*/ 0 h 241"/>
                <a:gd name="T18" fmla="*/ 186 w 186"/>
                <a:gd name="T19" fmla="*/ 0 h 241"/>
                <a:gd name="T20" fmla="*/ 186 w 186"/>
                <a:gd name="T21" fmla="*/ 241 h 241"/>
                <a:gd name="T22" fmla="*/ 127 w 186"/>
                <a:gd name="T23" fmla="*/ 241 h 241"/>
                <a:gd name="T24" fmla="*/ 127 w 186"/>
                <a:gd name="T25" fmla="*/ 148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6" h="241">
                  <a:moveTo>
                    <a:pt x="127" y="148"/>
                  </a:moveTo>
                  <a:lnTo>
                    <a:pt x="61" y="148"/>
                  </a:lnTo>
                  <a:lnTo>
                    <a:pt x="61" y="241"/>
                  </a:lnTo>
                  <a:lnTo>
                    <a:pt x="0" y="241"/>
                  </a:lnTo>
                  <a:lnTo>
                    <a:pt x="0" y="0"/>
                  </a:lnTo>
                  <a:lnTo>
                    <a:pt x="61" y="0"/>
                  </a:lnTo>
                  <a:lnTo>
                    <a:pt x="61" y="93"/>
                  </a:lnTo>
                  <a:lnTo>
                    <a:pt x="127" y="93"/>
                  </a:lnTo>
                  <a:lnTo>
                    <a:pt x="127" y="0"/>
                  </a:lnTo>
                  <a:lnTo>
                    <a:pt x="186" y="0"/>
                  </a:lnTo>
                  <a:lnTo>
                    <a:pt x="186" y="241"/>
                  </a:lnTo>
                  <a:lnTo>
                    <a:pt x="127" y="241"/>
                  </a:lnTo>
                  <a:lnTo>
                    <a:pt x="127" y="148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l-PL"/>
            </a:p>
          </p:txBody>
        </p:sp>
        <p:sp>
          <p:nvSpPr>
            <p:cNvPr id="116" name="Freeform 10"/>
            <p:cNvSpPr>
              <a:spLocks/>
            </p:cNvSpPr>
            <p:nvPr/>
          </p:nvSpPr>
          <p:spPr bwMode="auto">
            <a:xfrm>
              <a:off x="1829" y="2262"/>
              <a:ext cx="172" cy="241"/>
            </a:xfrm>
            <a:custGeom>
              <a:avLst/>
              <a:gdLst>
                <a:gd name="T0" fmla="*/ 172 w 172"/>
                <a:gd name="T1" fmla="*/ 0 h 241"/>
                <a:gd name="T2" fmla="*/ 172 w 172"/>
                <a:gd name="T3" fmla="*/ 53 h 241"/>
                <a:gd name="T4" fmla="*/ 116 w 172"/>
                <a:gd name="T5" fmla="*/ 53 h 241"/>
                <a:gd name="T6" fmla="*/ 116 w 172"/>
                <a:gd name="T7" fmla="*/ 241 h 241"/>
                <a:gd name="T8" fmla="*/ 54 w 172"/>
                <a:gd name="T9" fmla="*/ 241 h 241"/>
                <a:gd name="T10" fmla="*/ 54 w 172"/>
                <a:gd name="T11" fmla="*/ 53 h 241"/>
                <a:gd name="T12" fmla="*/ 0 w 172"/>
                <a:gd name="T13" fmla="*/ 53 h 241"/>
                <a:gd name="T14" fmla="*/ 0 w 172"/>
                <a:gd name="T15" fmla="*/ 0 h 241"/>
                <a:gd name="T16" fmla="*/ 172 w 172"/>
                <a:gd name="T17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2" h="241">
                  <a:moveTo>
                    <a:pt x="172" y="0"/>
                  </a:moveTo>
                  <a:lnTo>
                    <a:pt x="172" y="53"/>
                  </a:lnTo>
                  <a:lnTo>
                    <a:pt x="116" y="53"/>
                  </a:lnTo>
                  <a:lnTo>
                    <a:pt x="116" y="241"/>
                  </a:lnTo>
                  <a:lnTo>
                    <a:pt x="54" y="241"/>
                  </a:lnTo>
                  <a:lnTo>
                    <a:pt x="54" y="53"/>
                  </a:lnTo>
                  <a:lnTo>
                    <a:pt x="0" y="53"/>
                  </a:lnTo>
                  <a:lnTo>
                    <a:pt x="0" y="0"/>
                  </a:lnTo>
                  <a:lnTo>
                    <a:pt x="172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l-PL"/>
            </a:p>
          </p:txBody>
        </p:sp>
        <p:sp>
          <p:nvSpPr>
            <p:cNvPr id="122" name="Freeform 11"/>
            <p:cNvSpPr>
              <a:spLocks/>
            </p:cNvSpPr>
            <p:nvPr/>
          </p:nvSpPr>
          <p:spPr bwMode="auto">
            <a:xfrm>
              <a:off x="2091" y="2262"/>
              <a:ext cx="263" cy="241"/>
            </a:xfrm>
            <a:custGeom>
              <a:avLst/>
              <a:gdLst>
                <a:gd name="T0" fmla="*/ 182 w 263"/>
                <a:gd name="T1" fmla="*/ 0 h 241"/>
                <a:gd name="T2" fmla="*/ 263 w 263"/>
                <a:gd name="T3" fmla="*/ 0 h 241"/>
                <a:gd name="T4" fmla="*/ 263 w 263"/>
                <a:gd name="T5" fmla="*/ 241 h 241"/>
                <a:gd name="T6" fmla="*/ 204 w 263"/>
                <a:gd name="T7" fmla="*/ 241 h 241"/>
                <a:gd name="T8" fmla="*/ 204 w 263"/>
                <a:gd name="T9" fmla="*/ 138 h 241"/>
                <a:gd name="T10" fmla="*/ 213 w 263"/>
                <a:gd name="T11" fmla="*/ 74 h 241"/>
                <a:gd name="T12" fmla="*/ 211 w 263"/>
                <a:gd name="T13" fmla="*/ 74 h 241"/>
                <a:gd name="T14" fmla="*/ 187 w 263"/>
                <a:gd name="T15" fmla="*/ 138 h 241"/>
                <a:gd name="T16" fmla="*/ 156 w 263"/>
                <a:gd name="T17" fmla="*/ 205 h 241"/>
                <a:gd name="T18" fmla="*/ 107 w 263"/>
                <a:gd name="T19" fmla="*/ 205 h 241"/>
                <a:gd name="T20" fmla="*/ 78 w 263"/>
                <a:gd name="T21" fmla="*/ 138 h 241"/>
                <a:gd name="T22" fmla="*/ 52 w 263"/>
                <a:gd name="T23" fmla="*/ 74 h 241"/>
                <a:gd name="T24" fmla="*/ 50 w 263"/>
                <a:gd name="T25" fmla="*/ 74 h 241"/>
                <a:gd name="T26" fmla="*/ 59 w 263"/>
                <a:gd name="T27" fmla="*/ 138 h 241"/>
                <a:gd name="T28" fmla="*/ 59 w 263"/>
                <a:gd name="T29" fmla="*/ 241 h 241"/>
                <a:gd name="T30" fmla="*/ 0 w 263"/>
                <a:gd name="T31" fmla="*/ 241 h 241"/>
                <a:gd name="T32" fmla="*/ 0 w 263"/>
                <a:gd name="T33" fmla="*/ 0 h 241"/>
                <a:gd name="T34" fmla="*/ 83 w 263"/>
                <a:gd name="T35" fmla="*/ 0 h 241"/>
                <a:gd name="T36" fmla="*/ 133 w 263"/>
                <a:gd name="T37" fmla="*/ 133 h 241"/>
                <a:gd name="T38" fmla="*/ 182 w 263"/>
                <a:gd name="T39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63" h="241">
                  <a:moveTo>
                    <a:pt x="182" y="0"/>
                  </a:moveTo>
                  <a:lnTo>
                    <a:pt x="263" y="0"/>
                  </a:lnTo>
                  <a:lnTo>
                    <a:pt x="263" y="241"/>
                  </a:lnTo>
                  <a:lnTo>
                    <a:pt x="204" y="241"/>
                  </a:lnTo>
                  <a:lnTo>
                    <a:pt x="204" y="138"/>
                  </a:lnTo>
                  <a:lnTo>
                    <a:pt x="213" y="74"/>
                  </a:lnTo>
                  <a:lnTo>
                    <a:pt x="211" y="74"/>
                  </a:lnTo>
                  <a:lnTo>
                    <a:pt x="187" y="138"/>
                  </a:lnTo>
                  <a:lnTo>
                    <a:pt x="156" y="205"/>
                  </a:lnTo>
                  <a:lnTo>
                    <a:pt x="107" y="205"/>
                  </a:lnTo>
                  <a:lnTo>
                    <a:pt x="78" y="138"/>
                  </a:lnTo>
                  <a:lnTo>
                    <a:pt x="52" y="74"/>
                  </a:lnTo>
                  <a:lnTo>
                    <a:pt x="50" y="74"/>
                  </a:lnTo>
                  <a:lnTo>
                    <a:pt x="59" y="138"/>
                  </a:lnTo>
                  <a:lnTo>
                    <a:pt x="59" y="241"/>
                  </a:lnTo>
                  <a:lnTo>
                    <a:pt x="0" y="241"/>
                  </a:lnTo>
                  <a:lnTo>
                    <a:pt x="0" y="0"/>
                  </a:lnTo>
                  <a:lnTo>
                    <a:pt x="83" y="0"/>
                  </a:lnTo>
                  <a:lnTo>
                    <a:pt x="133" y="133"/>
                  </a:lnTo>
                  <a:lnTo>
                    <a:pt x="182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l-PL"/>
            </a:p>
          </p:txBody>
        </p:sp>
        <p:sp>
          <p:nvSpPr>
            <p:cNvPr id="123" name="Rectangle 12"/>
            <p:cNvSpPr>
              <a:spLocks noChangeArrowheads="1"/>
            </p:cNvSpPr>
            <p:nvPr/>
          </p:nvSpPr>
          <p:spPr bwMode="auto">
            <a:xfrm>
              <a:off x="2387" y="2262"/>
              <a:ext cx="59" cy="241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l-PL"/>
            </a:p>
          </p:txBody>
        </p:sp>
        <p:sp>
          <p:nvSpPr>
            <p:cNvPr id="124" name="Freeform 13"/>
            <p:cNvSpPr>
              <a:spLocks/>
            </p:cNvSpPr>
            <p:nvPr/>
          </p:nvSpPr>
          <p:spPr bwMode="auto">
            <a:xfrm>
              <a:off x="2479" y="2262"/>
              <a:ext cx="220" cy="241"/>
            </a:xfrm>
            <a:custGeom>
              <a:avLst/>
              <a:gdLst>
                <a:gd name="T0" fmla="*/ 52 w 220"/>
                <a:gd name="T1" fmla="*/ 60 h 241"/>
                <a:gd name="T2" fmla="*/ 62 w 220"/>
                <a:gd name="T3" fmla="*/ 112 h 241"/>
                <a:gd name="T4" fmla="*/ 62 w 220"/>
                <a:gd name="T5" fmla="*/ 241 h 241"/>
                <a:gd name="T6" fmla="*/ 0 w 220"/>
                <a:gd name="T7" fmla="*/ 241 h 241"/>
                <a:gd name="T8" fmla="*/ 0 w 220"/>
                <a:gd name="T9" fmla="*/ 0 h 241"/>
                <a:gd name="T10" fmla="*/ 81 w 220"/>
                <a:gd name="T11" fmla="*/ 0 h 241"/>
                <a:gd name="T12" fmla="*/ 144 w 220"/>
                <a:gd name="T13" fmla="*/ 131 h 241"/>
                <a:gd name="T14" fmla="*/ 166 w 220"/>
                <a:gd name="T15" fmla="*/ 188 h 241"/>
                <a:gd name="T16" fmla="*/ 168 w 220"/>
                <a:gd name="T17" fmla="*/ 188 h 241"/>
                <a:gd name="T18" fmla="*/ 159 w 220"/>
                <a:gd name="T19" fmla="*/ 129 h 241"/>
                <a:gd name="T20" fmla="*/ 159 w 220"/>
                <a:gd name="T21" fmla="*/ 0 h 241"/>
                <a:gd name="T22" fmla="*/ 220 w 220"/>
                <a:gd name="T23" fmla="*/ 0 h 241"/>
                <a:gd name="T24" fmla="*/ 220 w 220"/>
                <a:gd name="T25" fmla="*/ 241 h 241"/>
                <a:gd name="T26" fmla="*/ 135 w 220"/>
                <a:gd name="T27" fmla="*/ 241 h 241"/>
                <a:gd name="T28" fmla="*/ 73 w 220"/>
                <a:gd name="T29" fmla="*/ 110 h 241"/>
                <a:gd name="T30" fmla="*/ 55 w 220"/>
                <a:gd name="T31" fmla="*/ 57 h 241"/>
                <a:gd name="T32" fmla="*/ 52 w 220"/>
                <a:gd name="T33" fmla="*/ 6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0" h="241">
                  <a:moveTo>
                    <a:pt x="52" y="60"/>
                  </a:moveTo>
                  <a:lnTo>
                    <a:pt x="62" y="112"/>
                  </a:lnTo>
                  <a:lnTo>
                    <a:pt x="62" y="241"/>
                  </a:lnTo>
                  <a:lnTo>
                    <a:pt x="0" y="241"/>
                  </a:lnTo>
                  <a:lnTo>
                    <a:pt x="0" y="0"/>
                  </a:lnTo>
                  <a:lnTo>
                    <a:pt x="81" y="0"/>
                  </a:lnTo>
                  <a:lnTo>
                    <a:pt x="144" y="131"/>
                  </a:lnTo>
                  <a:lnTo>
                    <a:pt x="166" y="188"/>
                  </a:lnTo>
                  <a:lnTo>
                    <a:pt x="168" y="188"/>
                  </a:lnTo>
                  <a:lnTo>
                    <a:pt x="159" y="129"/>
                  </a:lnTo>
                  <a:lnTo>
                    <a:pt x="159" y="0"/>
                  </a:lnTo>
                  <a:lnTo>
                    <a:pt x="220" y="0"/>
                  </a:lnTo>
                  <a:lnTo>
                    <a:pt x="220" y="241"/>
                  </a:lnTo>
                  <a:lnTo>
                    <a:pt x="135" y="241"/>
                  </a:lnTo>
                  <a:lnTo>
                    <a:pt x="73" y="110"/>
                  </a:lnTo>
                  <a:lnTo>
                    <a:pt x="55" y="57"/>
                  </a:lnTo>
                  <a:lnTo>
                    <a:pt x="52" y="6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l-PL"/>
            </a:p>
          </p:txBody>
        </p:sp>
        <p:sp>
          <p:nvSpPr>
            <p:cNvPr id="125" name="Freeform 14"/>
            <p:cNvSpPr>
              <a:spLocks noEditPoints="1"/>
            </p:cNvSpPr>
            <p:nvPr/>
          </p:nvSpPr>
          <p:spPr bwMode="auto">
            <a:xfrm>
              <a:off x="2737" y="2262"/>
              <a:ext cx="201" cy="241"/>
            </a:xfrm>
            <a:custGeom>
              <a:avLst/>
              <a:gdLst>
                <a:gd name="T0" fmla="*/ 85 w 85"/>
                <a:gd name="T1" fmla="*/ 50 h 101"/>
                <a:gd name="T2" fmla="*/ 34 w 85"/>
                <a:gd name="T3" fmla="*/ 101 h 101"/>
                <a:gd name="T4" fmla="*/ 0 w 85"/>
                <a:gd name="T5" fmla="*/ 101 h 101"/>
                <a:gd name="T6" fmla="*/ 0 w 85"/>
                <a:gd name="T7" fmla="*/ 0 h 101"/>
                <a:gd name="T8" fmla="*/ 34 w 85"/>
                <a:gd name="T9" fmla="*/ 0 h 101"/>
                <a:gd name="T10" fmla="*/ 85 w 85"/>
                <a:gd name="T11" fmla="*/ 50 h 101"/>
                <a:gd name="T12" fmla="*/ 60 w 85"/>
                <a:gd name="T13" fmla="*/ 51 h 101"/>
                <a:gd name="T14" fmla="*/ 34 w 85"/>
                <a:gd name="T15" fmla="*/ 22 h 101"/>
                <a:gd name="T16" fmla="*/ 25 w 85"/>
                <a:gd name="T17" fmla="*/ 22 h 101"/>
                <a:gd name="T18" fmla="*/ 25 w 85"/>
                <a:gd name="T19" fmla="*/ 79 h 101"/>
                <a:gd name="T20" fmla="*/ 34 w 85"/>
                <a:gd name="T21" fmla="*/ 79 h 101"/>
                <a:gd name="T22" fmla="*/ 60 w 85"/>
                <a:gd name="T23" fmla="*/ 51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5" h="101">
                  <a:moveTo>
                    <a:pt x="85" y="50"/>
                  </a:moveTo>
                  <a:cubicBezTo>
                    <a:pt x="85" y="75"/>
                    <a:pt x="68" y="101"/>
                    <a:pt x="34" y="101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68" y="0"/>
                    <a:pt x="85" y="25"/>
                    <a:pt x="85" y="50"/>
                  </a:cubicBezTo>
                  <a:close/>
                  <a:moveTo>
                    <a:pt x="60" y="51"/>
                  </a:moveTo>
                  <a:cubicBezTo>
                    <a:pt x="60" y="37"/>
                    <a:pt x="51" y="22"/>
                    <a:pt x="34" y="22"/>
                  </a:cubicBezTo>
                  <a:cubicBezTo>
                    <a:pt x="25" y="22"/>
                    <a:pt x="25" y="22"/>
                    <a:pt x="25" y="22"/>
                  </a:cubicBezTo>
                  <a:cubicBezTo>
                    <a:pt x="25" y="79"/>
                    <a:pt x="25" y="79"/>
                    <a:pt x="25" y="79"/>
                  </a:cubicBezTo>
                  <a:cubicBezTo>
                    <a:pt x="34" y="79"/>
                    <a:pt x="34" y="79"/>
                    <a:pt x="34" y="79"/>
                  </a:cubicBezTo>
                  <a:cubicBezTo>
                    <a:pt x="51" y="79"/>
                    <a:pt x="60" y="64"/>
                    <a:pt x="60" y="51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l-PL"/>
            </a:p>
          </p:txBody>
        </p:sp>
        <p:sp>
          <p:nvSpPr>
            <p:cNvPr id="126" name="Freeform 15"/>
            <p:cNvSpPr>
              <a:spLocks/>
            </p:cNvSpPr>
            <p:nvPr/>
          </p:nvSpPr>
          <p:spPr bwMode="auto">
            <a:xfrm>
              <a:off x="2959" y="2260"/>
              <a:ext cx="170" cy="245"/>
            </a:xfrm>
            <a:custGeom>
              <a:avLst/>
              <a:gdLst>
                <a:gd name="T0" fmla="*/ 17 w 72"/>
                <a:gd name="T1" fmla="*/ 70 h 103"/>
                <a:gd name="T2" fmla="*/ 36 w 72"/>
                <a:gd name="T3" fmla="*/ 81 h 103"/>
                <a:gd name="T4" fmla="*/ 46 w 72"/>
                <a:gd name="T5" fmla="*/ 72 h 103"/>
                <a:gd name="T6" fmla="*/ 33 w 72"/>
                <a:gd name="T7" fmla="*/ 60 h 103"/>
                <a:gd name="T8" fmla="*/ 33 w 72"/>
                <a:gd name="T9" fmla="*/ 60 h 103"/>
                <a:gd name="T10" fmla="*/ 3 w 72"/>
                <a:gd name="T11" fmla="*/ 29 h 103"/>
                <a:gd name="T12" fmla="*/ 37 w 72"/>
                <a:gd name="T13" fmla="*/ 0 h 103"/>
                <a:gd name="T14" fmla="*/ 69 w 72"/>
                <a:gd name="T15" fmla="*/ 19 h 103"/>
                <a:gd name="T16" fmla="*/ 52 w 72"/>
                <a:gd name="T17" fmla="*/ 29 h 103"/>
                <a:gd name="T18" fmla="*/ 38 w 72"/>
                <a:gd name="T19" fmla="*/ 22 h 103"/>
                <a:gd name="T20" fmla="*/ 28 w 72"/>
                <a:gd name="T21" fmla="*/ 29 h 103"/>
                <a:gd name="T22" fmla="*/ 40 w 72"/>
                <a:gd name="T23" fmla="*/ 38 h 103"/>
                <a:gd name="T24" fmla="*/ 71 w 72"/>
                <a:gd name="T25" fmla="*/ 74 h 103"/>
                <a:gd name="T26" fmla="*/ 36 w 72"/>
                <a:gd name="T27" fmla="*/ 103 h 103"/>
                <a:gd name="T28" fmla="*/ 0 w 72"/>
                <a:gd name="T29" fmla="*/ 82 h 103"/>
                <a:gd name="T30" fmla="*/ 17 w 72"/>
                <a:gd name="T31" fmla="*/ 7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2" h="103">
                  <a:moveTo>
                    <a:pt x="17" y="70"/>
                  </a:moveTo>
                  <a:cubicBezTo>
                    <a:pt x="24" y="80"/>
                    <a:pt x="32" y="81"/>
                    <a:pt x="36" y="81"/>
                  </a:cubicBezTo>
                  <a:cubicBezTo>
                    <a:pt x="42" y="81"/>
                    <a:pt x="46" y="77"/>
                    <a:pt x="46" y="72"/>
                  </a:cubicBezTo>
                  <a:cubicBezTo>
                    <a:pt x="46" y="65"/>
                    <a:pt x="39" y="62"/>
                    <a:pt x="33" y="60"/>
                  </a:cubicBezTo>
                  <a:cubicBezTo>
                    <a:pt x="33" y="60"/>
                    <a:pt x="33" y="60"/>
                    <a:pt x="33" y="60"/>
                  </a:cubicBezTo>
                  <a:cubicBezTo>
                    <a:pt x="23" y="58"/>
                    <a:pt x="3" y="51"/>
                    <a:pt x="3" y="29"/>
                  </a:cubicBezTo>
                  <a:cubicBezTo>
                    <a:pt x="3" y="8"/>
                    <a:pt x="21" y="0"/>
                    <a:pt x="37" y="0"/>
                  </a:cubicBezTo>
                  <a:cubicBezTo>
                    <a:pt x="49" y="0"/>
                    <a:pt x="61" y="5"/>
                    <a:pt x="69" y="19"/>
                  </a:cubicBezTo>
                  <a:cubicBezTo>
                    <a:pt x="52" y="29"/>
                    <a:pt x="52" y="29"/>
                    <a:pt x="52" y="29"/>
                  </a:cubicBezTo>
                  <a:cubicBezTo>
                    <a:pt x="48" y="24"/>
                    <a:pt x="44" y="22"/>
                    <a:pt x="38" y="22"/>
                  </a:cubicBezTo>
                  <a:cubicBezTo>
                    <a:pt x="33" y="22"/>
                    <a:pt x="28" y="24"/>
                    <a:pt x="28" y="29"/>
                  </a:cubicBezTo>
                  <a:cubicBezTo>
                    <a:pt x="28" y="35"/>
                    <a:pt x="35" y="37"/>
                    <a:pt x="40" y="38"/>
                  </a:cubicBezTo>
                  <a:cubicBezTo>
                    <a:pt x="55" y="43"/>
                    <a:pt x="72" y="50"/>
                    <a:pt x="71" y="74"/>
                  </a:cubicBezTo>
                  <a:cubicBezTo>
                    <a:pt x="70" y="94"/>
                    <a:pt x="52" y="103"/>
                    <a:pt x="36" y="103"/>
                  </a:cubicBezTo>
                  <a:cubicBezTo>
                    <a:pt x="24" y="103"/>
                    <a:pt x="9" y="99"/>
                    <a:pt x="0" y="82"/>
                  </a:cubicBezTo>
                  <a:lnTo>
                    <a:pt x="17" y="7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l-PL"/>
            </a:p>
          </p:txBody>
        </p:sp>
        <p:sp>
          <p:nvSpPr>
            <p:cNvPr id="127" name="Freeform 16"/>
            <p:cNvSpPr>
              <a:spLocks/>
            </p:cNvSpPr>
            <p:nvPr/>
          </p:nvSpPr>
          <p:spPr bwMode="auto">
            <a:xfrm>
              <a:off x="235" y="2560"/>
              <a:ext cx="170" cy="245"/>
            </a:xfrm>
            <a:custGeom>
              <a:avLst/>
              <a:gdLst>
                <a:gd name="T0" fmla="*/ 16 w 72"/>
                <a:gd name="T1" fmla="*/ 70 h 103"/>
                <a:gd name="T2" fmla="*/ 36 w 72"/>
                <a:gd name="T3" fmla="*/ 81 h 103"/>
                <a:gd name="T4" fmla="*/ 46 w 72"/>
                <a:gd name="T5" fmla="*/ 72 h 103"/>
                <a:gd name="T6" fmla="*/ 33 w 72"/>
                <a:gd name="T7" fmla="*/ 61 h 103"/>
                <a:gd name="T8" fmla="*/ 33 w 72"/>
                <a:gd name="T9" fmla="*/ 61 h 103"/>
                <a:gd name="T10" fmla="*/ 2 w 72"/>
                <a:gd name="T11" fmla="*/ 30 h 103"/>
                <a:gd name="T12" fmla="*/ 36 w 72"/>
                <a:gd name="T13" fmla="*/ 0 h 103"/>
                <a:gd name="T14" fmla="*/ 68 w 72"/>
                <a:gd name="T15" fmla="*/ 19 h 103"/>
                <a:gd name="T16" fmla="*/ 52 w 72"/>
                <a:gd name="T17" fmla="*/ 29 h 103"/>
                <a:gd name="T18" fmla="*/ 37 w 72"/>
                <a:gd name="T19" fmla="*/ 22 h 103"/>
                <a:gd name="T20" fmla="*/ 28 w 72"/>
                <a:gd name="T21" fmla="*/ 30 h 103"/>
                <a:gd name="T22" fmla="*/ 39 w 72"/>
                <a:gd name="T23" fmla="*/ 39 h 103"/>
                <a:gd name="T24" fmla="*/ 71 w 72"/>
                <a:gd name="T25" fmla="*/ 74 h 103"/>
                <a:gd name="T26" fmla="*/ 35 w 72"/>
                <a:gd name="T27" fmla="*/ 103 h 103"/>
                <a:gd name="T28" fmla="*/ 0 w 72"/>
                <a:gd name="T29" fmla="*/ 82 h 103"/>
                <a:gd name="T30" fmla="*/ 16 w 72"/>
                <a:gd name="T31" fmla="*/ 7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2" h="103">
                  <a:moveTo>
                    <a:pt x="16" y="70"/>
                  </a:moveTo>
                  <a:cubicBezTo>
                    <a:pt x="24" y="80"/>
                    <a:pt x="31" y="81"/>
                    <a:pt x="36" y="81"/>
                  </a:cubicBezTo>
                  <a:cubicBezTo>
                    <a:pt x="41" y="81"/>
                    <a:pt x="45" y="77"/>
                    <a:pt x="46" y="72"/>
                  </a:cubicBezTo>
                  <a:cubicBezTo>
                    <a:pt x="46" y="65"/>
                    <a:pt x="39" y="62"/>
                    <a:pt x="33" y="61"/>
                  </a:cubicBezTo>
                  <a:cubicBezTo>
                    <a:pt x="33" y="61"/>
                    <a:pt x="33" y="61"/>
                    <a:pt x="33" y="61"/>
                  </a:cubicBezTo>
                  <a:cubicBezTo>
                    <a:pt x="22" y="58"/>
                    <a:pt x="2" y="51"/>
                    <a:pt x="2" y="30"/>
                  </a:cubicBezTo>
                  <a:cubicBezTo>
                    <a:pt x="3" y="8"/>
                    <a:pt x="20" y="0"/>
                    <a:pt x="36" y="0"/>
                  </a:cubicBezTo>
                  <a:cubicBezTo>
                    <a:pt x="49" y="0"/>
                    <a:pt x="61" y="6"/>
                    <a:pt x="68" y="19"/>
                  </a:cubicBezTo>
                  <a:cubicBezTo>
                    <a:pt x="52" y="29"/>
                    <a:pt x="52" y="29"/>
                    <a:pt x="52" y="29"/>
                  </a:cubicBezTo>
                  <a:cubicBezTo>
                    <a:pt x="48" y="24"/>
                    <a:pt x="43" y="22"/>
                    <a:pt x="37" y="22"/>
                  </a:cubicBezTo>
                  <a:cubicBezTo>
                    <a:pt x="32" y="22"/>
                    <a:pt x="28" y="24"/>
                    <a:pt x="28" y="30"/>
                  </a:cubicBezTo>
                  <a:cubicBezTo>
                    <a:pt x="27" y="35"/>
                    <a:pt x="34" y="37"/>
                    <a:pt x="39" y="39"/>
                  </a:cubicBezTo>
                  <a:cubicBezTo>
                    <a:pt x="55" y="43"/>
                    <a:pt x="72" y="50"/>
                    <a:pt x="71" y="74"/>
                  </a:cubicBezTo>
                  <a:cubicBezTo>
                    <a:pt x="70" y="94"/>
                    <a:pt x="52" y="103"/>
                    <a:pt x="35" y="103"/>
                  </a:cubicBezTo>
                  <a:cubicBezTo>
                    <a:pt x="24" y="103"/>
                    <a:pt x="9" y="99"/>
                    <a:pt x="0" y="82"/>
                  </a:cubicBezTo>
                  <a:lnTo>
                    <a:pt x="16" y="7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l-PL"/>
            </a:p>
          </p:txBody>
        </p:sp>
        <p:sp>
          <p:nvSpPr>
            <p:cNvPr id="128" name="Freeform 17"/>
            <p:cNvSpPr>
              <a:spLocks/>
            </p:cNvSpPr>
            <p:nvPr/>
          </p:nvSpPr>
          <p:spPr bwMode="auto">
            <a:xfrm>
              <a:off x="429" y="2562"/>
              <a:ext cx="186" cy="240"/>
            </a:xfrm>
            <a:custGeom>
              <a:avLst/>
              <a:gdLst>
                <a:gd name="T0" fmla="*/ 125 w 186"/>
                <a:gd name="T1" fmla="*/ 148 h 240"/>
                <a:gd name="T2" fmla="*/ 59 w 186"/>
                <a:gd name="T3" fmla="*/ 148 h 240"/>
                <a:gd name="T4" fmla="*/ 59 w 186"/>
                <a:gd name="T5" fmla="*/ 240 h 240"/>
                <a:gd name="T6" fmla="*/ 0 w 186"/>
                <a:gd name="T7" fmla="*/ 240 h 240"/>
                <a:gd name="T8" fmla="*/ 0 w 186"/>
                <a:gd name="T9" fmla="*/ 0 h 240"/>
                <a:gd name="T10" fmla="*/ 59 w 186"/>
                <a:gd name="T11" fmla="*/ 0 h 240"/>
                <a:gd name="T12" fmla="*/ 59 w 186"/>
                <a:gd name="T13" fmla="*/ 93 h 240"/>
                <a:gd name="T14" fmla="*/ 125 w 186"/>
                <a:gd name="T15" fmla="*/ 93 h 240"/>
                <a:gd name="T16" fmla="*/ 125 w 186"/>
                <a:gd name="T17" fmla="*/ 0 h 240"/>
                <a:gd name="T18" fmla="*/ 186 w 186"/>
                <a:gd name="T19" fmla="*/ 0 h 240"/>
                <a:gd name="T20" fmla="*/ 186 w 186"/>
                <a:gd name="T21" fmla="*/ 240 h 240"/>
                <a:gd name="T22" fmla="*/ 125 w 186"/>
                <a:gd name="T23" fmla="*/ 240 h 240"/>
                <a:gd name="T24" fmla="*/ 125 w 186"/>
                <a:gd name="T25" fmla="*/ 148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6" h="240">
                  <a:moveTo>
                    <a:pt x="125" y="148"/>
                  </a:moveTo>
                  <a:lnTo>
                    <a:pt x="59" y="148"/>
                  </a:lnTo>
                  <a:lnTo>
                    <a:pt x="59" y="240"/>
                  </a:lnTo>
                  <a:lnTo>
                    <a:pt x="0" y="240"/>
                  </a:lnTo>
                  <a:lnTo>
                    <a:pt x="0" y="0"/>
                  </a:lnTo>
                  <a:lnTo>
                    <a:pt x="59" y="0"/>
                  </a:lnTo>
                  <a:lnTo>
                    <a:pt x="59" y="93"/>
                  </a:lnTo>
                  <a:lnTo>
                    <a:pt x="125" y="93"/>
                  </a:lnTo>
                  <a:lnTo>
                    <a:pt x="125" y="0"/>
                  </a:lnTo>
                  <a:lnTo>
                    <a:pt x="186" y="0"/>
                  </a:lnTo>
                  <a:lnTo>
                    <a:pt x="186" y="240"/>
                  </a:lnTo>
                  <a:lnTo>
                    <a:pt x="125" y="240"/>
                  </a:lnTo>
                  <a:lnTo>
                    <a:pt x="125" y="148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l-PL"/>
            </a:p>
          </p:txBody>
        </p:sp>
        <p:sp>
          <p:nvSpPr>
            <p:cNvPr id="129" name="Freeform 18"/>
            <p:cNvSpPr>
              <a:spLocks noEditPoints="1"/>
            </p:cNvSpPr>
            <p:nvPr/>
          </p:nvSpPr>
          <p:spPr bwMode="auto">
            <a:xfrm>
              <a:off x="630" y="2562"/>
              <a:ext cx="241" cy="240"/>
            </a:xfrm>
            <a:custGeom>
              <a:avLst/>
              <a:gdLst>
                <a:gd name="T0" fmla="*/ 158 w 241"/>
                <a:gd name="T1" fmla="*/ 181 h 240"/>
                <a:gd name="T2" fmla="*/ 82 w 241"/>
                <a:gd name="T3" fmla="*/ 181 h 240"/>
                <a:gd name="T4" fmla="*/ 64 w 241"/>
                <a:gd name="T5" fmla="*/ 240 h 240"/>
                <a:gd name="T6" fmla="*/ 0 w 241"/>
                <a:gd name="T7" fmla="*/ 240 h 240"/>
                <a:gd name="T8" fmla="*/ 80 w 241"/>
                <a:gd name="T9" fmla="*/ 0 h 240"/>
                <a:gd name="T10" fmla="*/ 158 w 241"/>
                <a:gd name="T11" fmla="*/ 0 h 240"/>
                <a:gd name="T12" fmla="*/ 241 w 241"/>
                <a:gd name="T13" fmla="*/ 240 h 240"/>
                <a:gd name="T14" fmla="*/ 177 w 241"/>
                <a:gd name="T15" fmla="*/ 240 h 240"/>
                <a:gd name="T16" fmla="*/ 158 w 241"/>
                <a:gd name="T17" fmla="*/ 181 h 240"/>
                <a:gd name="T18" fmla="*/ 118 w 241"/>
                <a:gd name="T19" fmla="*/ 45 h 240"/>
                <a:gd name="T20" fmla="*/ 113 w 241"/>
                <a:gd name="T21" fmla="*/ 79 h 240"/>
                <a:gd name="T22" fmla="*/ 97 w 241"/>
                <a:gd name="T23" fmla="*/ 126 h 240"/>
                <a:gd name="T24" fmla="*/ 142 w 241"/>
                <a:gd name="T25" fmla="*/ 126 h 240"/>
                <a:gd name="T26" fmla="*/ 127 w 241"/>
                <a:gd name="T27" fmla="*/ 79 h 240"/>
                <a:gd name="T28" fmla="*/ 120 w 241"/>
                <a:gd name="T29" fmla="*/ 45 h 240"/>
                <a:gd name="T30" fmla="*/ 118 w 241"/>
                <a:gd name="T31" fmla="*/ 45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1" h="240">
                  <a:moveTo>
                    <a:pt x="158" y="181"/>
                  </a:moveTo>
                  <a:lnTo>
                    <a:pt x="82" y="181"/>
                  </a:lnTo>
                  <a:lnTo>
                    <a:pt x="64" y="240"/>
                  </a:lnTo>
                  <a:lnTo>
                    <a:pt x="0" y="240"/>
                  </a:lnTo>
                  <a:lnTo>
                    <a:pt x="80" y="0"/>
                  </a:lnTo>
                  <a:lnTo>
                    <a:pt x="158" y="0"/>
                  </a:lnTo>
                  <a:lnTo>
                    <a:pt x="241" y="240"/>
                  </a:lnTo>
                  <a:lnTo>
                    <a:pt x="177" y="240"/>
                  </a:lnTo>
                  <a:lnTo>
                    <a:pt x="158" y="181"/>
                  </a:lnTo>
                  <a:close/>
                  <a:moveTo>
                    <a:pt x="118" y="45"/>
                  </a:moveTo>
                  <a:lnTo>
                    <a:pt x="113" y="79"/>
                  </a:lnTo>
                  <a:lnTo>
                    <a:pt x="97" y="126"/>
                  </a:lnTo>
                  <a:lnTo>
                    <a:pt x="142" y="126"/>
                  </a:lnTo>
                  <a:lnTo>
                    <a:pt x="127" y="79"/>
                  </a:lnTo>
                  <a:lnTo>
                    <a:pt x="120" y="45"/>
                  </a:lnTo>
                  <a:lnTo>
                    <a:pt x="118" y="45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l-PL"/>
            </a:p>
          </p:txBody>
        </p:sp>
        <p:sp>
          <p:nvSpPr>
            <p:cNvPr id="130" name="Freeform 19"/>
            <p:cNvSpPr>
              <a:spLocks noEditPoints="1"/>
            </p:cNvSpPr>
            <p:nvPr/>
          </p:nvSpPr>
          <p:spPr bwMode="auto">
            <a:xfrm>
              <a:off x="883" y="2562"/>
              <a:ext cx="184" cy="240"/>
            </a:xfrm>
            <a:custGeom>
              <a:avLst/>
              <a:gdLst>
                <a:gd name="T0" fmla="*/ 78 w 78"/>
                <a:gd name="T1" fmla="*/ 101 h 101"/>
                <a:gd name="T2" fmla="*/ 49 w 78"/>
                <a:gd name="T3" fmla="*/ 101 h 101"/>
                <a:gd name="T4" fmla="*/ 29 w 78"/>
                <a:gd name="T5" fmla="*/ 66 h 101"/>
                <a:gd name="T6" fmla="*/ 25 w 78"/>
                <a:gd name="T7" fmla="*/ 66 h 101"/>
                <a:gd name="T8" fmla="*/ 25 w 78"/>
                <a:gd name="T9" fmla="*/ 101 h 101"/>
                <a:gd name="T10" fmla="*/ 0 w 78"/>
                <a:gd name="T11" fmla="*/ 101 h 101"/>
                <a:gd name="T12" fmla="*/ 0 w 78"/>
                <a:gd name="T13" fmla="*/ 0 h 101"/>
                <a:gd name="T14" fmla="*/ 35 w 78"/>
                <a:gd name="T15" fmla="*/ 0 h 101"/>
                <a:gd name="T16" fmla="*/ 68 w 78"/>
                <a:gd name="T17" fmla="*/ 15 h 101"/>
                <a:gd name="T18" fmla="*/ 72 w 78"/>
                <a:gd name="T19" fmla="*/ 34 h 101"/>
                <a:gd name="T20" fmla="*/ 53 w 78"/>
                <a:gd name="T21" fmla="*/ 61 h 101"/>
                <a:gd name="T22" fmla="*/ 78 w 78"/>
                <a:gd name="T23" fmla="*/ 101 h 101"/>
                <a:gd name="T24" fmla="*/ 35 w 78"/>
                <a:gd name="T25" fmla="*/ 44 h 101"/>
                <a:gd name="T26" fmla="*/ 47 w 78"/>
                <a:gd name="T27" fmla="*/ 33 h 101"/>
                <a:gd name="T28" fmla="*/ 35 w 78"/>
                <a:gd name="T29" fmla="*/ 22 h 101"/>
                <a:gd name="T30" fmla="*/ 25 w 78"/>
                <a:gd name="T31" fmla="*/ 22 h 101"/>
                <a:gd name="T32" fmla="*/ 25 w 78"/>
                <a:gd name="T33" fmla="*/ 44 h 101"/>
                <a:gd name="T34" fmla="*/ 35 w 78"/>
                <a:gd name="T35" fmla="*/ 44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8" h="101">
                  <a:moveTo>
                    <a:pt x="78" y="101"/>
                  </a:moveTo>
                  <a:cubicBezTo>
                    <a:pt x="49" y="101"/>
                    <a:pt x="49" y="101"/>
                    <a:pt x="49" y="101"/>
                  </a:cubicBezTo>
                  <a:cubicBezTo>
                    <a:pt x="29" y="66"/>
                    <a:pt x="29" y="66"/>
                    <a:pt x="29" y="66"/>
                  </a:cubicBezTo>
                  <a:cubicBezTo>
                    <a:pt x="25" y="66"/>
                    <a:pt x="25" y="66"/>
                    <a:pt x="25" y="66"/>
                  </a:cubicBezTo>
                  <a:cubicBezTo>
                    <a:pt x="25" y="101"/>
                    <a:pt x="25" y="101"/>
                    <a:pt x="25" y="101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50" y="0"/>
                    <a:pt x="61" y="5"/>
                    <a:pt x="68" y="15"/>
                  </a:cubicBezTo>
                  <a:cubicBezTo>
                    <a:pt x="71" y="21"/>
                    <a:pt x="72" y="27"/>
                    <a:pt x="72" y="34"/>
                  </a:cubicBezTo>
                  <a:cubicBezTo>
                    <a:pt x="72" y="45"/>
                    <a:pt x="66" y="57"/>
                    <a:pt x="53" y="61"/>
                  </a:cubicBezTo>
                  <a:lnTo>
                    <a:pt x="78" y="101"/>
                  </a:lnTo>
                  <a:close/>
                  <a:moveTo>
                    <a:pt x="35" y="44"/>
                  </a:moveTo>
                  <a:cubicBezTo>
                    <a:pt x="43" y="44"/>
                    <a:pt x="47" y="39"/>
                    <a:pt x="47" y="33"/>
                  </a:cubicBezTo>
                  <a:cubicBezTo>
                    <a:pt x="47" y="28"/>
                    <a:pt x="43" y="22"/>
                    <a:pt x="35" y="22"/>
                  </a:cubicBezTo>
                  <a:cubicBezTo>
                    <a:pt x="25" y="22"/>
                    <a:pt x="25" y="22"/>
                    <a:pt x="25" y="22"/>
                  </a:cubicBezTo>
                  <a:cubicBezTo>
                    <a:pt x="25" y="44"/>
                    <a:pt x="25" y="44"/>
                    <a:pt x="25" y="44"/>
                  </a:cubicBezTo>
                  <a:lnTo>
                    <a:pt x="35" y="44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l-PL"/>
            </a:p>
          </p:txBody>
        </p:sp>
        <p:sp>
          <p:nvSpPr>
            <p:cNvPr id="131" name="Freeform 20"/>
            <p:cNvSpPr>
              <a:spLocks noEditPoints="1"/>
            </p:cNvSpPr>
            <p:nvPr/>
          </p:nvSpPr>
          <p:spPr bwMode="auto">
            <a:xfrm>
              <a:off x="1086" y="2562"/>
              <a:ext cx="170" cy="240"/>
            </a:xfrm>
            <a:custGeom>
              <a:avLst/>
              <a:gdLst>
                <a:gd name="T0" fmla="*/ 25 w 72"/>
                <a:gd name="T1" fmla="*/ 101 h 101"/>
                <a:gd name="T2" fmla="*/ 0 w 72"/>
                <a:gd name="T3" fmla="*/ 101 h 101"/>
                <a:gd name="T4" fmla="*/ 0 w 72"/>
                <a:gd name="T5" fmla="*/ 0 h 101"/>
                <a:gd name="T6" fmla="*/ 34 w 72"/>
                <a:gd name="T7" fmla="*/ 0 h 101"/>
                <a:gd name="T8" fmla="*/ 72 w 72"/>
                <a:gd name="T9" fmla="*/ 37 h 101"/>
                <a:gd name="T10" fmla="*/ 34 w 72"/>
                <a:gd name="T11" fmla="*/ 72 h 101"/>
                <a:gd name="T12" fmla="*/ 25 w 72"/>
                <a:gd name="T13" fmla="*/ 72 h 101"/>
                <a:gd name="T14" fmla="*/ 25 w 72"/>
                <a:gd name="T15" fmla="*/ 101 h 101"/>
                <a:gd name="T16" fmla="*/ 47 w 72"/>
                <a:gd name="T17" fmla="*/ 37 h 101"/>
                <a:gd name="T18" fmla="*/ 34 w 72"/>
                <a:gd name="T19" fmla="*/ 22 h 101"/>
                <a:gd name="T20" fmla="*/ 25 w 72"/>
                <a:gd name="T21" fmla="*/ 22 h 101"/>
                <a:gd name="T22" fmla="*/ 25 w 72"/>
                <a:gd name="T23" fmla="*/ 52 h 101"/>
                <a:gd name="T24" fmla="*/ 34 w 72"/>
                <a:gd name="T25" fmla="*/ 52 h 101"/>
                <a:gd name="T26" fmla="*/ 47 w 72"/>
                <a:gd name="T27" fmla="*/ 37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2" h="101">
                  <a:moveTo>
                    <a:pt x="25" y="101"/>
                  </a:moveTo>
                  <a:cubicBezTo>
                    <a:pt x="0" y="101"/>
                    <a:pt x="0" y="101"/>
                    <a:pt x="0" y="10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60" y="0"/>
                    <a:pt x="72" y="19"/>
                    <a:pt x="72" y="37"/>
                  </a:cubicBezTo>
                  <a:cubicBezTo>
                    <a:pt x="72" y="55"/>
                    <a:pt x="59" y="72"/>
                    <a:pt x="34" y="72"/>
                  </a:cubicBezTo>
                  <a:cubicBezTo>
                    <a:pt x="25" y="72"/>
                    <a:pt x="25" y="72"/>
                    <a:pt x="25" y="72"/>
                  </a:cubicBezTo>
                  <a:lnTo>
                    <a:pt x="25" y="101"/>
                  </a:lnTo>
                  <a:close/>
                  <a:moveTo>
                    <a:pt x="47" y="37"/>
                  </a:moveTo>
                  <a:cubicBezTo>
                    <a:pt x="47" y="29"/>
                    <a:pt x="43" y="22"/>
                    <a:pt x="34" y="22"/>
                  </a:cubicBezTo>
                  <a:cubicBezTo>
                    <a:pt x="25" y="22"/>
                    <a:pt x="25" y="22"/>
                    <a:pt x="25" y="22"/>
                  </a:cubicBezTo>
                  <a:cubicBezTo>
                    <a:pt x="25" y="52"/>
                    <a:pt x="25" y="52"/>
                    <a:pt x="25" y="52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43" y="52"/>
                    <a:pt x="47" y="44"/>
                    <a:pt x="47" y="37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l-PL"/>
            </a:p>
          </p:txBody>
        </p:sp>
        <p:sp>
          <p:nvSpPr>
            <p:cNvPr id="132" name="Freeform 21"/>
            <p:cNvSpPr>
              <a:spLocks/>
            </p:cNvSpPr>
            <p:nvPr/>
          </p:nvSpPr>
          <p:spPr bwMode="auto">
            <a:xfrm>
              <a:off x="1346" y="2560"/>
              <a:ext cx="171" cy="245"/>
            </a:xfrm>
            <a:custGeom>
              <a:avLst/>
              <a:gdLst>
                <a:gd name="T0" fmla="*/ 17 w 72"/>
                <a:gd name="T1" fmla="*/ 70 h 103"/>
                <a:gd name="T2" fmla="*/ 36 w 72"/>
                <a:gd name="T3" fmla="*/ 81 h 103"/>
                <a:gd name="T4" fmla="*/ 46 w 72"/>
                <a:gd name="T5" fmla="*/ 72 h 103"/>
                <a:gd name="T6" fmla="*/ 33 w 72"/>
                <a:gd name="T7" fmla="*/ 61 h 103"/>
                <a:gd name="T8" fmla="*/ 33 w 72"/>
                <a:gd name="T9" fmla="*/ 61 h 103"/>
                <a:gd name="T10" fmla="*/ 3 w 72"/>
                <a:gd name="T11" fmla="*/ 30 h 103"/>
                <a:gd name="T12" fmla="*/ 37 w 72"/>
                <a:gd name="T13" fmla="*/ 0 h 103"/>
                <a:gd name="T14" fmla="*/ 69 w 72"/>
                <a:gd name="T15" fmla="*/ 19 h 103"/>
                <a:gd name="T16" fmla="*/ 52 w 72"/>
                <a:gd name="T17" fmla="*/ 29 h 103"/>
                <a:gd name="T18" fmla="*/ 38 w 72"/>
                <a:gd name="T19" fmla="*/ 22 h 103"/>
                <a:gd name="T20" fmla="*/ 28 w 72"/>
                <a:gd name="T21" fmla="*/ 30 h 103"/>
                <a:gd name="T22" fmla="*/ 40 w 72"/>
                <a:gd name="T23" fmla="*/ 39 h 103"/>
                <a:gd name="T24" fmla="*/ 71 w 72"/>
                <a:gd name="T25" fmla="*/ 74 h 103"/>
                <a:gd name="T26" fmla="*/ 36 w 72"/>
                <a:gd name="T27" fmla="*/ 103 h 103"/>
                <a:gd name="T28" fmla="*/ 0 w 72"/>
                <a:gd name="T29" fmla="*/ 82 h 103"/>
                <a:gd name="T30" fmla="*/ 17 w 72"/>
                <a:gd name="T31" fmla="*/ 7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2" h="103">
                  <a:moveTo>
                    <a:pt x="17" y="70"/>
                  </a:moveTo>
                  <a:cubicBezTo>
                    <a:pt x="24" y="80"/>
                    <a:pt x="32" y="81"/>
                    <a:pt x="36" y="81"/>
                  </a:cubicBezTo>
                  <a:cubicBezTo>
                    <a:pt x="42" y="81"/>
                    <a:pt x="46" y="77"/>
                    <a:pt x="46" y="72"/>
                  </a:cubicBezTo>
                  <a:cubicBezTo>
                    <a:pt x="46" y="65"/>
                    <a:pt x="39" y="62"/>
                    <a:pt x="33" y="61"/>
                  </a:cubicBezTo>
                  <a:cubicBezTo>
                    <a:pt x="33" y="61"/>
                    <a:pt x="33" y="61"/>
                    <a:pt x="33" y="61"/>
                  </a:cubicBezTo>
                  <a:cubicBezTo>
                    <a:pt x="23" y="58"/>
                    <a:pt x="3" y="51"/>
                    <a:pt x="3" y="30"/>
                  </a:cubicBezTo>
                  <a:cubicBezTo>
                    <a:pt x="3" y="8"/>
                    <a:pt x="21" y="0"/>
                    <a:pt x="37" y="0"/>
                  </a:cubicBezTo>
                  <a:cubicBezTo>
                    <a:pt x="49" y="0"/>
                    <a:pt x="61" y="6"/>
                    <a:pt x="69" y="19"/>
                  </a:cubicBezTo>
                  <a:cubicBezTo>
                    <a:pt x="52" y="29"/>
                    <a:pt x="52" y="29"/>
                    <a:pt x="52" y="29"/>
                  </a:cubicBezTo>
                  <a:cubicBezTo>
                    <a:pt x="48" y="24"/>
                    <a:pt x="44" y="22"/>
                    <a:pt x="38" y="22"/>
                  </a:cubicBezTo>
                  <a:cubicBezTo>
                    <a:pt x="33" y="22"/>
                    <a:pt x="28" y="24"/>
                    <a:pt x="28" y="30"/>
                  </a:cubicBezTo>
                  <a:cubicBezTo>
                    <a:pt x="28" y="35"/>
                    <a:pt x="35" y="37"/>
                    <a:pt x="40" y="39"/>
                  </a:cubicBezTo>
                  <a:cubicBezTo>
                    <a:pt x="55" y="43"/>
                    <a:pt x="72" y="50"/>
                    <a:pt x="71" y="74"/>
                  </a:cubicBezTo>
                  <a:cubicBezTo>
                    <a:pt x="70" y="94"/>
                    <a:pt x="52" y="103"/>
                    <a:pt x="36" y="103"/>
                  </a:cubicBezTo>
                  <a:cubicBezTo>
                    <a:pt x="25" y="103"/>
                    <a:pt x="9" y="99"/>
                    <a:pt x="0" y="82"/>
                  </a:cubicBezTo>
                  <a:lnTo>
                    <a:pt x="17" y="7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l-PL"/>
            </a:p>
          </p:txBody>
        </p:sp>
        <p:sp>
          <p:nvSpPr>
            <p:cNvPr id="133" name="Freeform 22"/>
            <p:cNvSpPr>
              <a:spLocks noEditPoints="1"/>
            </p:cNvSpPr>
            <p:nvPr/>
          </p:nvSpPr>
          <p:spPr bwMode="auto">
            <a:xfrm>
              <a:off x="1533" y="2560"/>
              <a:ext cx="246" cy="247"/>
            </a:xfrm>
            <a:custGeom>
              <a:avLst/>
              <a:gdLst>
                <a:gd name="T0" fmla="*/ 104 w 104"/>
                <a:gd name="T1" fmla="*/ 52 h 104"/>
                <a:gd name="T2" fmla="*/ 52 w 104"/>
                <a:gd name="T3" fmla="*/ 104 h 104"/>
                <a:gd name="T4" fmla="*/ 0 w 104"/>
                <a:gd name="T5" fmla="*/ 52 h 104"/>
                <a:gd name="T6" fmla="*/ 52 w 104"/>
                <a:gd name="T7" fmla="*/ 0 h 104"/>
                <a:gd name="T8" fmla="*/ 104 w 104"/>
                <a:gd name="T9" fmla="*/ 52 h 104"/>
                <a:gd name="T10" fmla="*/ 52 w 104"/>
                <a:gd name="T11" fmla="*/ 80 h 104"/>
                <a:gd name="T12" fmla="*/ 78 w 104"/>
                <a:gd name="T13" fmla="*/ 52 h 104"/>
                <a:gd name="T14" fmla="*/ 52 w 104"/>
                <a:gd name="T15" fmla="*/ 23 h 104"/>
                <a:gd name="T16" fmla="*/ 26 w 104"/>
                <a:gd name="T17" fmla="*/ 52 h 104"/>
                <a:gd name="T18" fmla="*/ 52 w 104"/>
                <a:gd name="T19" fmla="*/ 8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4" h="104">
                  <a:moveTo>
                    <a:pt x="104" y="52"/>
                  </a:moveTo>
                  <a:cubicBezTo>
                    <a:pt x="104" y="83"/>
                    <a:pt x="81" y="104"/>
                    <a:pt x="52" y="104"/>
                  </a:cubicBezTo>
                  <a:cubicBezTo>
                    <a:pt x="24" y="104"/>
                    <a:pt x="0" y="83"/>
                    <a:pt x="0" y="52"/>
                  </a:cubicBezTo>
                  <a:cubicBezTo>
                    <a:pt x="0" y="20"/>
                    <a:pt x="24" y="0"/>
                    <a:pt x="52" y="0"/>
                  </a:cubicBezTo>
                  <a:cubicBezTo>
                    <a:pt x="81" y="0"/>
                    <a:pt x="104" y="20"/>
                    <a:pt x="104" y="52"/>
                  </a:cubicBezTo>
                  <a:close/>
                  <a:moveTo>
                    <a:pt x="52" y="80"/>
                  </a:moveTo>
                  <a:cubicBezTo>
                    <a:pt x="65" y="80"/>
                    <a:pt x="78" y="73"/>
                    <a:pt x="78" y="52"/>
                  </a:cubicBezTo>
                  <a:cubicBezTo>
                    <a:pt x="78" y="31"/>
                    <a:pt x="65" y="23"/>
                    <a:pt x="52" y="23"/>
                  </a:cubicBezTo>
                  <a:cubicBezTo>
                    <a:pt x="39" y="23"/>
                    <a:pt x="26" y="32"/>
                    <a:pt x="26" y="52"/>
                  </a:cubicBezTo>
                  <a:cubicBezTo>
                    <a:pt x="26" y="71"/>
                    <a:pt x="39" y="80"/>
                    <a:pt x="52" y="8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l-PL"/>
            </a:p>
          </p:txBody>
        </p:sp>
        <p:sp>
          <p:nvSpPr>
            <p:cNvPr id="134" name="Freeform 23"/>
            <p:cNvSpPr>
              <a:spLocks/>
            </p:cNvSpPr>
            <p:nvPr/>
          </p:nvSpPr>
          <p:spPr bwMode="auto">
            <a:xfrm>
              <a:off x="1803" y="2562"/>
              <a:ext cx="139" cy="240"/>
            </a:xfrm>
            <a:custGeom>
              <a:avLst/>
              <a:gdLst>
                <a:gd name="T0" fmla="*/ 139 w 139"/>
                <a:gd name="T1" fmla="*/ 240 h 240"/>
                <a:gd name="T2" fmla="*/ 0 w 139"/>
                <a:gd name="T3" fmla="*/ 240 h 240"/>
                <a:gd name="T4" fmla="*/ 0 w 139"/>
                <a:gd name="T5" fmla="*/ 0 h 240"/>
                <a:gd name="T6" fmla="*/ 59 w 139"/>
                <a:gd name="T7" fmla="*/ 0 h 240"/>
                <a:gd name="T8" fmla="*/ 59 w 139"/>
                <a:gd name="T9" fmla="*/ 186 h 240"/>
                <a:gd name="T10" fmla="*/ 139 w 139"/>
                <a:gd name="T11" fmla="*/ 186 h 240"/>
                <a:gd name="T12" fmla="*/ 139 w 139"/>
                <a:gd name="T13" fmla="*/ 24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9" h="240">
                  <a:moveTo>
                    <a:pt x="139" y="240"/>
                  </a:moveTo>
                  <a:lnTo>
                    <a:pt x="0" y="240"/>
                  </a:lnTo>
                  <a:lnTo>
                    <a:pt x="0" y="0"/>
                  </a:lnTo>
                  <a:lnTo>
                    <a:pt x="59" y="0"/>
                  </a:lnTo>
                  <a:lnTo>
                    <a:pt x="59" y="186"/>
                  </a:lnTo>
                  <a:lnTo>
                    <a:pt x="139" y="186"/>
                  </a:lnTo>
                  <a:lnTo>
                    <a:pt x="139" y="24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l-PL"/>
            </a:p>
          </p:txBody>
        </p:sp>
        <p:sp>
          <p:nvSpPr>
            <p:cNvPr id="135" name="Freeform 24"/>
            <p:cNvSpPr>
              <a:spLocks/>
            </p:cNvSpPr>
            <p:nvPr/>
          </p:nvSpPr>
          <p:spPr bwMode="auto">
            <a:xfrm>
              <a:off x="1964" y="2562"/>
              <a:ext cx="182" cy="243"/>
            </a:xfrm>
            <a:custGeom>
              <a:avLst/>
              <a:gdLst>
                <a:gd name="T0" fmla="*/ 26 w 77"/>
                <a:gd name="T1" fmla="*/ 0 h 102"/>
                <a:gd name="T2" fmla="*/ 26 w 77"/>
                <a:gd name="T3" fmla="*/ 68 h 102"/>
                <a:gd name="T4" fmla="*/ 38 w 77"/>
                <a:gd name="T5" fmla="*/ 80 h 102"/>
                <a:gd name="T6" fmla="*/ 51 w 77"/>
                <a:gd name="T7" fmla="*/ 68 h 102"/>
                <a:gd name="T8" fmla="*/ 51 w 77"/>
                <a:gd name="T9" fmla="*/ 0 h 102"/>
                <a:gd name="T10" fmla="*/ 77 w 77"/>
                <a:gd name="T11" fmla="*/ 0 h 102"/>
                <a:gd name="T12" fmla="*/ 77 w 77"/>
                <a:gd name="T13" fmla="*/ 68 h 102"/>
                <a:gd name="T14" fmla="*/ 38 w 77"/>
                <a:gd name="T15" fmla="*/ 102 h 102"/>
                <a:gd name="T16" fmla="*/ 0 w 77"/>
                <a:gd name="T17" fmla="*/ 68 h 102"/>
                <a:gd name="T18" fmla="*/ 0 w 77"/>
                <a:gd name="T19" fmla="*/ 0 h 102"/>
                <a:gd name="T20" fmla="*/ 26 w 77"/>
                <a:gd name="T21" fmla="*/ 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7" h="102">
                  <a:moveTo>
                    <a:pt x="26" y="0"/>
                  </a:moveTo>
                  <a:cubicBezTo>
                    <a:pt x="26" y="68"/>
                    <a:pt x="26" y="68"/>
                    <a:pt x="26" y="68"/>
                  </a:cubicBezTo>
                  <a:cubicBezTo>
                    <a:pt x="26" y="76"/>
                    <a:pt x="32" y="80"/>
                    <a:pt x="38" y="80"/>
                  </a:cubicBezTo>
                  <a:cubicBezTo>
                    <a:pt x="45" y="80"/>
                    <a:pt x="51" y="76"/>
                    <a:pt x="51" y="68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77" y="68"/>
                    <a:pt x="77" y="68"/>
                    <a:pt x="77" y="68"/>
                  </a:cubicBezTo>
                  <a:cubicBezTo>
                    <a:pt x="77" y="91"/>
                    <a:pt x="57" y="102"/>
                    <a:pt x="38" y="102"/>
                  </a:cubicBezTo>
                  <a:cubicBezTo>
                    <a:pt x="19" y="102"/>
                    <a:pt x="0" y="91"/>
                    <a:pt x="0" y="68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26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l-PL"/>
            </a:p>
          </p:txBody>
        </p:sp>
        <p:sp>
          <p:nvSpPr>
            <p:cNvPr id="136" name="Freeform 25"/>
            <p:cNvSpPr>
              <a:spLocks/>
            </p:cNvSpPr>
            <p:nvPr/>
          </p:nvSpPr>
          <p:spPr bwMode="auto">
            <a:xfrm>
              <a:off x="2160" y="2562"/>
              <a:ext cx="172" cy="240"/>
            </a:xfrm>
            <a:custGeom>
              <a:avLst/>
              <a:gdLst>
                <a:gd name="T0" fmla="*/ 172 w 172"/>
                <a:gd name="T1" fmla="*/ 0 h 240"/>
                <a:gd name="T2" fmla="*/ 172 w 172"/>
                <a:gd name="T3" fmla="*/ 52 h 240"/>
                <a:gd name="T4" fmla="*/ 116 w 172"/>
                <a:gd name="T5" fmla="*/ 52 h 240"/>
                <a:gd name="T6" fmla="*/ 116 w 172"/>
                <a:gd name="T7" fmla="*/ 240 h 240"/>
                <a:gd name="T8" fmla="*/ 57 w 172"/>
                <a:gd name="T9" fmla="*/ 240 h 240"/>
                <a:gd name="T10" fmla="*/ 57 w 172"/>
                <a:gd name="T11" fmla="*/ 52 h 240"/>
                <a:gd name="T12" fmla="*/ 0 w 172"/>
                <a:gd name="T13" fmla="*/ 52 h 240"/>
                <a:gd name="T14" fmla="*/ 0 w 172"/>
                <a:gd name="T15" fmla="*/ 0 h 240"/>
                <a:gd name="T16" fmla="*/ 172 w 172"/>
                <a:gd name="T17" fmla="*/ 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2" h="240">
                  <a:moveTo>
                    <a:pt x="172" y="0"/>
                  </a:moveTo>
                  <a:lnTo>
                    <a:pt x="172" y="52"/>
                  </a:lnTo>
                  <a:lnTo>
                    <a:pt x="116" y="52"/>
                  </a:lnTo>
                  <a:lnTo>
                    <a:pt x="116" y="240"/>
                  </a:lnTo>
                  <a:lnTo>
                    <a:pt x="57" y="240"/>
                  </a:lnTo>
                  <a:lnTo>
                    <a:pt x="57" y="52"/>
                  </a:lnTo>
                  <a:lnTo>
                    <a:pt x="0" y="52"/>
                  </a:lnTo>
                  <a:lnTo>
                    <a:pt x="0" y="0"/>
                  </a:lnTo>
                  <a:lnTo>
                    <a:pt x="172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l-PL"/>
            </a:p>
          </p:txBody>
        </p:sp>
        <p:sp>
          <p:nvSpPr>
            <p:cNvPr id="137" name="Rectangle 26"/>
            <p:cNvSpPr>
              <a:spLocks noChangeArrowheads="1"/>
            </p:cNvSpPr>
            <p:nvPr/>
          </p:nvSpPr>
          <p:spPr bwMode="auto">
            <a:xfrm>
              <a:off x="2349" y="2562"/>
              <a:ext cx="62" cy="240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l-PL"/>
            </a:p>
          </p:txBody>
        </p:sp>
        <p:sp>
          <p:nvSpPr>
            <p:cNvPr id="138" name="Freeform 27"/>
            <p:cNvSpPr>
              <a:spLocks noEditPoints="1"/>
            </p:cNvSpPr>
            <p:nvPr/>
          </p:nvSpPr>
          <p:spPr bwMode="auto">
            <a:xfrm>
              <a:off x="2439" y="2560"/>
              <a:ext cx="248" cy="247"/>
            </a:xfrm>
            <a:custGeom>
              <a:avLst/>
              <a:gdLst>
                <a:gd name="T0" fmla="*/ 105 w 105"/>
                <a:gd name="T1" fmla="*/ 52 h 104"/>
                <a:gd name="T2" fmla="*/ 53 w 105"/>
                <a:gd name="T3" fmla="*/ 104 h 104"/>
                <a:gd name="T4" fmla="*/ 0 w 105"/>
                <a:gd name="T5" fmla="*/ 52 h 104"/>
                <a:gd name="T6" fmla="*/ 53 w 105"/>
                <a:gd name="T7" fmla="*/ 0 h 104"/>
                <a:gd name="T8" fmla="*/ 105 w 105"/>
                <a:gd name="T9" fmla="*/ 52 h 104"/>
                <a:gd name="T10" fmla="*/ 53 w 105"/>
                <a:gd name="T11" fmla="*/ 80 h 104"/>
                <a:gd name="T12" fmla="*/ 79 w 105"/>
                <a:gd name="T13" fmla="*/ 52 h 104"/>
                <a:gd name="T14" fmla="*/ 52 w 105"/>
                <a:gd name="T15" fmla="*/ 23 h 104"/>
                <a:gd name="T16" fmla="*/ 26 w 105"/>
                <a:gd name="T17" fmla="*/ 52 h 104"/>
                <a:gd name="T18" fmla="*/ 53 w 105"/>
                <a:gd name="T19" fmla="*/ 8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5" h="104">
                  <a:moveTo>
                    <a:pt x="105" y="52"/>
                  </a:moveTo>
                  <a:cubicBezTo>
                    <a:pt x="105" y="83"/>
                    <a:pt x="81" y="104"/>
                    <a:pt x="53" y="104"/>
                  </a:cubicBezTo>
                  <a:cubicBezTo>
                    <a:pt x="24" y="104"/>
                    <a:pt x="0" y="83"/>
                    <a:pt x="0" y="52"/>
                  </a:cubicBezTo>
                  <a:cubicBezTo>
                    <a:pt x="0" y="20"/>
                    <a:pt x="24" y="0"/>
                    <a:pt x="53" y="0"/>
                  </a:cubicBezTo>
                  <a:cubicBezTo>
                    <a:pt x="81" y="0"/>
                    <a:pt x="105" y="20"/>
                    <a:pt x="105" y="52"/>
                  </a:cubicBezTo>
                  <a:close/>
                  <a:moveTo>
                    <a:pt x="53" y="80"/>
                  </a:moveTo>
                  <a:cubicBezTo>
                    <a:pt x="65" y="80"/>
                    <a:pt x="79" y="73"/>
                    <a:pt x="79" y="52"/>
                  </a:cubicBezTo>
                  <a:cubicBezTo>
                    <a:pt x="79" y="31"/>
                    <a:pt x="65" y="23"/>
                    <a:pt x="52" y="23"/>
                  </a:cubicBezTo>
                  <a:cubicBezTo>
                    <a:pt x="39" y="23"/>
                    <a:pt x="26" y="32"/>
                    <a:pt x="26" y="52"/>
                  </a:cubicBezTo>
                  <a:cubicBezTo>
                    <a:pt x="26" y="71"/>
                    <a:pt x="40" y="80"/>
                    <a:pt x="53" y="8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l-PL"/>
            </a:p>
          </p:txBody>
        </p:sp>
        <p:sp>
          <p:nvSpPr>
            <p:cNvPr id="139" name="Freeform 28"/>
            <p:cNvSpPr>
              <a:spLocks/>
            </p:cNvSpPr>
            <p:nvPr/>
          </p:nvSpPr>
          <p:spPr bwMode="auto">
            <a:xfrm>
              <a:off x="2713" y="2562"/>
              <a:ext cx="218" cy="240"/>
            </a:xfrm>
            <a:custGeom>
              <a:avLst/>
              <a:gdLst>
                <a:gd name="T0" fmla="*/ 50 w 218"/>
                <a:gd name="T1" fmla="*/ 60 h 240"/>
                <a:gd name="T2" fmla="*/ 59 w 218"/>
                <a:gd name="T3" fmla="*/ 112 h 240"/>
                <a:gd name="T4" fmla="*/ 59 w 218"/>
                <a:gd name="T5" fmla="*/ 240 h 240"/>
                <a:gd name="T6" fmla="*/ 0 w 218"/>
                <a:gd name="T7" fmla="*/ 240 h 240"/>
                <a:gd name="T8" fmla="*/ 0 w 218"/>
                <a:gd name="T9" fmla="*/ 0 h 240"/>
                <a:gd name="T10" fmla="*/ 81 w 218"/>
                <a:gd name="T11" fmla="*/ 0 h 240"/>
                <a:gd name="T12" fmla="*/ 142 w 218"/>
                <a:gd name="T13" fmla="*/ 131 h 240"/>
                <a:gd name="T14" fmla="*/ 163 w 218"/>
                <a:gd name="T15" fmla="*/ 188 h 240"/>
                <a:gd name="T16" fmla="*/ 166 w 218"/>
                <a:gd name="T17" fmla="*/ 188 h 240"/>
                <a:gd name="T18" fmla="*/ 159 w 218"/>
                <a:gd name="T19" fmla="*/ 129 h 240"/>
                <a:gd name="T20" fmla="*/ 159 w 218"/>
                <a:gd name="T21" fmla="*/ 0 h 240"/>
                <a:gd name="T22" fmla="*/ 218 w 218"/>
                <a:gd name="T23" fmla="*/ 0 h 240"/>
                <a:gd name="T24" fmla="*/ 218 w 218"/>
                <a:gd name="T25" fmla="*/ 240 h 240"/>
                <a:gd name="T26" fmla="*/ 133 w 218"/>
                <a:gd name="T27" fmla="*/ 240 h 240"/>
                <a:gd name="T28" fmla="*/ 71 w 218"/>
                <a:gd name="T29" fmla="*/ 110 h 240"/>
                <a:gd name="T30" fmla="*/ 52 w 218"/>
                <a:gd name="T31" fmla="*/ 57 h 240"/>
                <a:gd name="T32" fmla="*/ 50 w 218"/>
                <a:gd name="T33" fmla="*/ 6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8" h="240">
                  <a:moveTo>
                    <a:pt x="50" y="60"/>
                  </a:moveTo>
                  <a:lnTo>
                    <a:pt x="59" y="112"/>
                  </a:lnTo>
                  <a:lnTo>
                    <a:pt x="59" y="240"/>
                  </a:lnTo>
                  <a:lnTo>
                    <a:pt x="0" y="240"/>
                  </a:lnTo>
                  <a:lnTo>
                    <a:pt x="0" y="0"/>
                  </a:lnTo>
                  <a:lnTo>
                    <a:pt x="81" y="0"/>
                  </a:lnTo>
                  <a:lnTo>
                    <a:pt x="142" y="131"/>
                  </a:lnTo>
                  <a:lnTo>
                    <a:pt x="163" y="188"/>
                  </a:lnTo>
                  <a:lnTo>
                    <a:pt x="166" y="188"/>
                  </a:lnTo>
                  <a:lnTo>
                    <a:pt x="159" y="129"/>
                  </a:lnTo>
                  <a:lnTo>
                    <a:pt x="159" y="0"/>
                  </a:lnTo>
                  <a:lnTo>
                    <a:pt x="218" y="0"/>
                  </a:lnTo>
                  <a:lnTo>
                    <a:pt x="218" y="240"/>
                  </a:lnTo>
                  <a:lnTo>
                    <a:pt x="133" y="240"/>
                  </a:lnTo>
                  <a:lnTo>
                    <a:pt x="71" y="110"/>
                  </a:lnTo>
                  <a:lnTo>
                    <a:pt x="52" y="57"/>
                  </a:lnTo>
                  <a:lnTo>
                    <a:pt x="50" y="6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l-PL"/>
            </a:p>
          </p:txBody>
        </p:sp>
        <p:sp>
          <p:nvSpPr>
            <p:cNvPr id="140" name="Freeform 29"/>
            <p:cNvSpPr>
              <a:spLocks/>
            </p:cNvSpPr>
            <p:nvPr/>
          </p:nvSpPr>
          <p:spPr bwMode="auto">
            <a:xfrm>
              <a:off x="2959" y="2560"/>
              <a:ext cx="170" cy="245"/>
            </a:xfrm>
            <a:custGeom>
              <a:avLst/>
              <a:gdLst>
                <a:gd name="T0" fmla="*/ 17 w 72"/>
                <a:gd name="T1" fmla="*/ 70 h 103"/>
                <a:gd name="T2" fmla="*/ 36 w 72"/>
                <a:gd name="T3" fmla="*/ 81 h 103"/>
                <a:gd name="T4" fmla="*/ 46 w 72"/>
                <a:gd name="T5" fmla="*/ 72 h 103"/>
                <a:gd name="T6" fmla="*/ 33 w 72"/>
                <a:gd name="T7" fmla="*/ 61 h 103"/>
                <a:gd name="T8" fmla="*/ 33 w 72"/>
                <a:gd name="T9" fmla="*/ 61 h 103"/>
                <a:gd name="T10" fmla="*/ 3 w 72"/>
                <a:gd name="T11" fmla="*/ 30 h 103"/>
                <a:gd name="T12" fmla="*/ 37 w 72"/>
                <a:gd name="T13" fmla="*/ 0 h 103"/>
                <a:gd name="T14" fmla="*/ 69 w 72"/>
                <a:gd name="T15" fmla="*/ 19 h 103"/>
                <a:gd name="T16" fmla="*/ 52 w 72"/>
                <a:gd name="T17" fmla="*/ 29 h 103"/>
                <a:gd name="T18" fmla="*/ 38 w 72"/>
                <a:gd name="T19" fmla="*/ 22 h 103"/>
                <a:gd name="T20" fmla="*/ 28 w 72"/>
                <a:gd name="T21" fmla="*/ 30 h 103"/>
                <a:gd name="T22" fmla="*/ 40 w 72"/>
                <a:gd name="T23" fmla="*/ 39 h 103"/>
                <a:gd name="T24" fmla="*/ 71 w 72"/>
                <a:gd name="T25" fmla="*/ 74 h 103"/>
                <a:gd name="T26" fmla="*/ 36 w 72"/>
                <a:gd name="T27" fmla="*/ 103 h 103"/>
                <a:gd name="T28" fmla="*/ 0 w 72"/>
                <a:gd name="T29" fmla="*/ 82 h 103"/>
                <a:gd name="T30" fmla="*/ 17 w 72"/>
                <a:gd name="T31" fmla="*/ 7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2" h="103">
                  <a:moveTo>
                    <a:pt x="17" y="70"/>
                  </a:moveTo>
                  <a:cubicBezTo>
                    <a:pt x="24" y="80"/>
                    <a:pt x="32" y="81"/>
                    <a:pt x="36" y="81"/>
                  </a:cubicBezTo>
                  <a:cubicBezTo>
                    <a:pt x="42" y="81"/>
                    <a:pt x="46" y="77"/>
                    <a:pt x="46" y="72"/>
                  </a:cubicBezTo>
                  <a:cubicBezTo>
                    <a:pt x="46" y="65"/>
                    <a:pt x="39" y="62"/>
                    <a:pt x="33" y="61"/>
                  </a:cubicBezTo>
                  <a:cubicBezTo>
                    <a:pt x="33" y="61"/>
                    <a:pt x="33" y="61"/>
                    <a:pt x="33" y="61"/>
                  </a:cubicBezTo>
                  <a:cubicBezTo>
                    <a:pt x="23" y="58"/>
                    <a:pt x="3" y="51"/>
                    <a:pt x="3" y="30"/>
                  </a:cubicBezTo>
                  <a:cubicBezTo>
                    <a:pt x="3" y="8"/>
                    <a:pt x="21" y="0"/>
                    <a:pt x="37" y="0"/>
                  </a:cubicBezTo>
                  <a:cubicBezTo>
                    <a:pt x="49" y="0"/>
                    <a:pt x="61" y="6"/>
                    <a:pt x="69" y="19"/>
                  </a:cubicBezTo>
                  <a:cubicBezTo>
                    <a:pt x="52" y="29"/>
                    <a:pt x="52" y="29"/>
                    <a:pt x="52" y="29"/>
                  </a:cubicBezTo>
                  <a:cubicBezTo>
                    <a:pt x="48" y="24"/>
                    <a:pt x="44" y="22"/>
                    <a:pt x="38" y="22"/>
                  </a:cubicBezTo>
                  <a:cubicBezTo>
                    <a:pt x="33" y="22"/>
                    <a:pt x="28" y="24"/>
                    <a:pt x="28" y="30"/>
                  </a:cubicBezTo>
                  <a:cubicBezTo>
                    <a:pt x="28" y="35"/>
                    <a:pt x="35" y="37"/>
                    <a:pt x="40" y="39"/>
                  </a:cubicBezTo>
                  <a:cubicBezTo>
                    <a:pt x="55" y="43"/>
                    <a:pt x="72" y="50"/>
                    <a:pt x="71" y="74"/>
                  </a:cubicBezTo>
                  <a:cubicBezTo>
                    <a:pt x="70" y="94"/>
                    <a:pt x="52" y="103"/>
                    <a:pt x="36" y="103"/>
                  </a:cubicBezTo>
                  <a:cubicBezTo>
                    <a:pt x="24" y="103"/>
                    <a:pt x="9" y="99"/>
                    <a:pt x="0" y="82"/>
                  </a:cubicBezTo>
                  <a:lnTo>
                    <a:pt x="17" y="7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l-PL"/>
            </a:p>
          </p:txBody>
        </p:sp>
        <p:sp>
          <p:nvSpPr>
            <p:cNvPr id="141" name="Rectangle 30"/>
            <p:cNvSpPr>
              <a:spLocks noChangeArrowheads="1"/>
            </p:cNvSpPr>
            <p:nvPr/>
          </p:nvSpPr>
          <p:spPr bwMode="auto">
            <a:xfrm>
              <a:off x="3279" y="1993"/>
              <a:ext cx="73" cy="269"/>
            </a:xfrm>
            <a:prstGeom prst="rect">
              <a:avLst/>
            </a:prstGeom>
            <a:solidFill>
              <a:srgbClr val="043B7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l-PL"/>
            </a:p>
          </p:txBody>
        </p:sp>
        <p:sp>
          <p:nvSpPr>
            <p:cNvPr id="142" name="Rectangle 31"/>
            <p:cNvSpPr>
              <a:spLocks noChangeArrowheads="1"/>
            </p:cNvSpPr>
            <p:nvPr/>
          </p:nvSpPr>
          <p:spPr bwMode="auto">
            <a:xfrm>
              <a:off x="3279" y="2262"/>
              <a:ext cx="74" cy="269"/>
            </a:xfrm>
            <a:prstGeom prst="rect">
              <a:avLst/>
            </a:prstGeom>
            <a:solidFill>
              <a:srgbClr val="C0195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l-PL"/>
            </a:p>
          </p:txBody>
        </p:sp>
        <p:sp>
          <p:nvSpPr>
            <p:cNvPr id="143" name="Rectangle 32"/>
            <p:cNvSpPr>
              <a:spLocks noChangeArrowheads="1"/>
            </p:cNvSpPr>
            <p:nvPr/>
          </p:nvSpPr>
          <p:spPr bwMode="auto">
            <a:xfrm>
              <a:off x="3279" y="2531"/>
              <a:ext cx="73" cy="271"/>
            </a:xfrm>
            <a:prstGeom prst="rect">
              <a:avLst/>
            </a:prstGeom>
            <a:solidFill>
              <a:srgbClr val="E35A1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l-PL"/>
            </a:p>
          </p:txBody>
        </p:sp>
        <p:sp>
          <p:nvSpPr>
            <p:cNvPr id="144" name="Rectangle 33"/>
            <p:cNvSpPr>
              <a:spLocks noChangeArrowheads="1"/>
            </p:cNvSpPr>
            <p:nvPr/>
          </p:nvSpPr>
          <p:spPr bwMode="auto">
            <a:xfrm>
              <a:off x="3279" y="2802"/>
              <a:ext cx="73" cy="269"/>
            </a:xfrm>
            <a:prstGeom prst="rect">
              <a:avLst/>
            </a:prstGeom>
            <a:solidFill>
              <a:srgbClr val="FFE50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l-PL"/>
            </a:p>
          </p:txBody>
        </p:sp>
        <p:sp>
          <p:nvSpPr>
            <p:cNvPr id="145" name="Freeform 34"/>
            <p:cNvSpPr>
              <a:spLocks/>
            </p:cNvSpPr>
            <p:nvPr/>
          </p:nvSpPr>
          <p:spPr bwMode="auto">
            <a:xfrm>
              <a:off x="3811" y="2386"/>
              <a:ext cx="198" cy="293"/>
            </a:xfrm>
            <a:custGeom>
              <a:avLst/>
              <a:gdLst>
                <a:gd name="T0" fmla="*/ 198 w 198"/>
                <a:gd name="T1" fmla="*/ 293 h 293"/>
                <a:gd name="T2" fmla="*/ 0 w 198"/>
                <a:gd name="T3" fmla="*/ 293 h 293"/>
                <a:gd name="T4" fmla="*/ 0 w 198"/>
                <a:gd name="T5" fmla="*/ 0 h 293"/>
                <a:gd name="T6" fmla="*/ 73 w 198"/>
                <a:gd name="T7" fmla="*/ 0 h 293"/>
                <a:gd name="T8" fmla="*/ 73 w 198"/>
                <a:gd name="T9" fmla="*/ 226 h 293"/>
                <a:gd name="T10" fmla="*/ 198 w 198"/>
                <a:gd name="T11" fmla="*/ 226 h 293"/>
                <a:gd name="T12" fmla="*/ 198 w 198"/>
                <a:gd name="T13" fmla="*/ 293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8" h="293">
                  <a:moveTo>
                    <a:pt x="198" y="293"/>
                  </a:moveTo>
                  <a:lnTo>
                    <a:pt x="0" y="293"/>
                  </a:lnTo>
                  <a:lnTo>
                    <a:pt x="0" y="0"/>
                  </a:lnTo>
                  <a:lnTo>
                    <a:pt x="73" y="0"/>
                  </a:lnTo>
                  <a:lnTo>
                    <a:pt x="73" y="226"/>
                  </a:lnTo>
                  <a:lnTo>
                    <a:pt x="198" y="226"/>
                  </a:lnTo>
                  <a:lnTo>
                    <a:pt x="198" y="293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l-PL"/>
            </a:p>
          </p:txBody>
        </p:sp>
        <p:sp>
          <p:nvSpPr>
            <p:cNvPr id="146" name="Freeform 35"/>
            <p:cNvSpPr>
              <a:spLocks/>
            </p:cNvSpPr>
            <p:nvPr/>
          </p:nvSpPr>
          <p:spPr bwMode="auto">
            <a:xfrm>
              <a:off x="4047" y="2386"/>
              <a:ext cx="253" cy="297"/>
            </a:xfrm>
            <a:custGeom>
              <a:avLst/>
              <a:gdLst>
                <a:gd name="T0" fmla="*/ 32 w 107"/>
                <a:gd name="T1" fmla="*/ 0 h 125"/>
                <a:gd name="T2" fmla="*/ 32 w 107"/>
                <a:gd name="T3" fmla="*/ 77 h 125"/>
                <a:gd name="T4" fmla="*/ 54 w 107"/>
                <a:gd name="T5" fmla="*/ 98 h 125"/>
                <a:gd name="T6" fmla="*/ 75 w 107"/>
                <a:gd name="T7" fmla="*/ 77 h 125"/>
                <a:gd name="T8" fmla="*/ 75 w 107"/>
                <a:gd name="T9" fmla="*/ 0 h 125"/>
                <a:gd name="T10" fmla="*/ 107 w 107"/>
                <a:gd name="T11" fmla="*/ 0 h 125"/>
                <a:gd name="T12" fmla="*/ 107 w 107"/>
                <a:gd name="T13" fmla="*/ 77 h 125"/>
                <a:gd name="T14" fmla="*/ 53 w 107"/>
                <a:gd name="T15" fmla="*/ 125 h 125"/>
                <a:gd name="T16" fmla="*/ 0 w 107"/>
                <a:gd name="T17" fmla="*/ 77 h 125"/>
                <a:gd name="T18" fmla="*/ 0 w 107"/>
                <a:gd name="T19" fmla="*/ 0 h 125"/>
                <a:gd name="T20" fmla="*/ 32 w 107"/>
                <a:gd name="T21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7" h="125">
                  <a:moveTo>
                    <a:pt x="32" y="0"/>
                  </a:moveTo>
                  <a:cubicBezTo>
                    <a:pt x="32" y="77"/>
                    <a:pt x="32" y="77"/>
                    <a:pt x="32" y="77"/>
                  </a:cubicBezTo>
                  <a:cubicBezTo>
                    <a:pt x="32" y="87"/>
                    <a:pt x="41" y="98"/>
                    <a:pt x="54" y="98"/>
                  </a:cubicBezTo>
                  <a:cubicBezTo>
                    <a:pt x="65" y="98"/>
                    <a:pt x="75" y="87"/>
                    <a:pt x="75" y="77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107" y="0"/>
                    <a:pt x="107" y="0"/>
                    <a:pt x="107" y="0"/>
                  </a:cubicBezTo>
                  <a:cubicBezTo>
                    <a:pt x="107" y="77"/>
                    <a:pt x="107" y="77"/>
                    <a:pt x="107" y="77"/>
                  </a:cubicBezTo>
                  <a:cubicBezTo>
                    <a:pt x="107" y="108"/>
                    <a:pt x="77" y="125"/>
                    <a:pt x="53" y="125"/>
                  </a:cubicBezTo>
                  <a:cubicBezTo>
                    <a:pt x="30" y="125"/>
                    <a:pt x="0" y="109"/>
                    <a:pt x="0" y="77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32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l-PL"/>
            </a:p>
          </p:txBody>
        </p:sp>
        <p:sp>
          <p:nvSpPr>
            <p:cNvPr id="147" name="Freeform 36"/>
            <p:cNvSpPr>
              <a:spLocks noEditPoints="1"/>
            </p:cNvSpPr>
            <p:nvPr/>
          </p:nvSpPr>
          <p:spPr bwMode="auto">
            <a:xfrm>
              <a:off x="4681" y="2381"/>
              <a:ext cx="303" cy="302"/>
            </a:xfrm>
            <a:custGeom>
              <a:avLst/>
              <a:gdLst>
                <a:gd name="T0" fmla="*/ 128 w 128"/>
                <a:gd name="T1" fmla="*/ 64 h 127"/>
                <a:gd name="T2" fmla="*/ 64 w 128"/>
                <a:gd name="T3" fmla="*/ 127 h 127"/>
                <a:gd name="T4" fmla="*/ 0 w 128"/>
                <a:gd name="T5" fmla="*/ 64 h 127"/>
                <a:gd name="T6" fmla="*/ 64 w 128"/>
                <a:gd name="T7" fmla="*/ 0 h 127"/>
                <a:gd name="T8" fmla="*/ 128 w 128"/>
                <a:gd name="T9" fmla="*/ 64 h 127"/>
                <a:gd name="T10" fmla="*/ 64 w 128"/>
                <a:gd name="T11" fmla="*/ 100 h 127"/>
                <a:gd name="T12" fmla="*/ 97 w 128"/>
                <a:gd name="T13" fmla="*/ 64 h 127"/>
                <a:gd name="T14" fmla="*/ 64 w 128"/>
                <a:gd name="T15" fmla="*/ 27 h 127"/>
                <a:gd name="T16" fmla="*/ 31 w 128"/>
                <a:gd name="T17" fmla="*/ 64 h 127"/>
                <a:gd name="T18" fmla="*/ 64 w 128"/>
                <a:gd name="T19" fmla="*/ 100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8" h="127">
                  <a:moveTo>
                    <a:pt x="128" y="64"/>
                  </a:moveTo>
                  <a:cubicBezTo>
                    <a:pt x="128" y="102"/>
                    <a:pt x="99" y="127"/>
                    <a:pt x="64" y="127"/>
                  </a:cubicBezTo>
                  <a:cubicBezTo>
                    <a:pt x="30" y="127"/>
                    <a:pt x="0" y="103"/>
                    <a:pt x="0" y="64"/>
                  </a:cubicBezTo>
                  <a:cubicBezTo>
                    <a:pt x="0" y="25"/>
                    <a:pt x="30" y="0"/>
                    <a:pt x="64" y="0"/>
                  </a:cubicBezTo>
                  <a:cubicBezTo>
                    <a:pt x="99" y="0"/>
                    <a:pt x="128" y="25"/>
                    <a:pt x="128" y="64"/>
                  </a:cubicBezTo>
                  <a:close/>
                  <a:moveTo>
                    <a:pt x="64" y="100"/>
                  </a:moveTo>
                  <a:cubicBezTo>
                    <a:pt x="81" y="100"/>
                    <a:pt x="97" y="91"/>
                    <a:pt x="97" y="64"/>
                  </a:cubicBezTo>
                  <a:cubicBezTo>
                    <a:pt x="97" y="37"/>
                    <a:pt x="80" y="27"/>
                    <a:pt x="64" y="27"/>
                  </a:cubicBezTo>
                  <a:cubicBezTo>
                    <a:pt x="47" y="27"/>
                    <a:pt x="31" y="39"/>
                    <a:pt x="31" y="64"/>
                  </a:cubicBezTo>
                  <a:cubicBezTo>
                    <a:pt x="31" y="88"/>
                    <a:pt x="48" y="100"/>
                    <a:pt x="64" y="10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l-PL"/>
            </a:p>
          </p:txBody>
        </p:sp>
        <p:sp>
          <p:nvSpPr>
            <p:cNvPr id="148" name="Freeform 37"/>
            <p:cNvSpPr>
              <a:spLocks/>
            </p:cNvSpPr>
            <p:nvPr/>
          </p:nvSpPr>
          <p:spPr bwMode="auto">
            <a:xfrm>
              <a:off x="5036" y="2386"/>
              <a:ext cx="194" cy="293"/>
            </a:xfrm>
            <a:custGeom>
              <a:avLst/>
              <a:gdLst>
                <a:gd name="T0" fmla="*/ 194 w 194"/>
                <a:gd name="T1" fmla="*/ 64 h 293"/>
                <a:gd name="T2" fmla="*/ 73 w 194"/>
                <a:gd name="T3" fmla="*/ 64 h 293"/>
                <a:gd name="T4" fmla="*/ 73 w 194"/>
                <a:gd name="T5" fmla="*/ 119 h 293"/>
                <a:gd name="T6" fmla="*/ 191 w 194"/>
                <a:gd name="T7" fmla="*/ 119 h 293"/>
                <a:gd name="T8" fmla="*/ 191 w 194"/>
                <a:gd name="T9" fmla="*/ 183 h 293"/>
                <a:gd name="T10" fmla="*/ 73 w 194"/>
                <a:gd name="T11" fmla="*/ 183 h 293"/>
                <a:gd name="T12" fmla="*/ 73 w 194"/>
                <a:gd name="T13" fmla="*/ 293 h 293"/>
                <a:gd name="T14" fmla="*/ 0 w 194"/>
                <a:gd name="T15" fmla="*/ 293 h 293"/>
                <a:gd name="T16" fmla="*/ 0 w 194"/>
                <a:gd name="T17" fmla="*/ 0 h 293"/>
                <a:gd name="T18" fmla="*/ 194 w 194"/>
                <a:gd name="T19" fmla="*/ 0 h 293"/>
                <a:gd name="T20" fmla="*/ 194 w 194"/>
                <a:gd name="T21" fmla="*/ 64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4" h="293">
                  <a:moveTo>
                    <a:pt x="194" y="64"/>
                  </a:moveTo>
                  <a:lnTo>
                    <a:pt x="73" y="64"/>
                  </a:lnTo>
                  <a:lnTo>
                    <a:pt x="73" y="119"/>
                  </a:lnTo>
                  <a:lnTo>
                    <a:pt x="191" y="119"/>
                  </a:lnTo>
                  <a:lnTo>
                    <a:pt x="191" y="183"/>
                  </a:lnTo>
                  <a:lnTo>
                    <a:pt x="73" y="183"/>
                  </a:lnTo>
                  <a:lnTo>
                    <a:pt x="73" y="293"/>
                  </a:lnTo>
                  <a:lnTo>
                    <a:pt x="0" y="293"/>
                  </a:lnTo>
                  <a:lnTo>
                    <a:pt x="0" y="0"/>
                  </a:lnTo>
                  <a:lnTo>
                    <a:pt x="194" y="0"/>
                  </a:lnTo>
                  <a:lnTo>
                    <a:pt x="194" y="64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l-PL"/>
            </a:p>
          </p:txBody>
        </p:sp>
        <p:sp>
          <p:nvSpPr>
            <p:cNvPr id="149" name="Freeform 38"/>
            <p:cNvSpPr>
              <a:spLocks/>
            </p:cNvSpPr>
            <p:nvPr/>
          </p:nvSpPr>
          <p:spPr bwMode="auto">
            <a:xfrm>
              <a:off x="5286" y="2386"/>
              <a:ext cx="239" cy="293"/>
            </a:xfrm>
            <a:custGeom>
              <a:avLst/>
              <a:gdLst>
                <a:gd name="T0" fmla="*/ 239 w 239"/>
                <a:gd name="T1" fmla="*/ 0 h 293"/>
                <a:gd name="T2" fmla="*/ 239 w 239"/>
                <a:gd name="T3" fmla="*/ 64 h 293"/>
                <a:gd name="T4" fmla="*/ 156 w 239"/>
                <a:gd name="T5" fmla="*/ 64 h 293"/>
                <a:gd name="T6" fmla="*/ 156 w 239"/>
                <a:gd name="T7" fmla="*/ 293 h 293"/>
                <a:gd name="T8" fmla="*/ 81 w 239"/>
                <a:gd name="T9" fmla="*/ 293 h 293"/>
                <a:gd name="T10" fmla="*/ 81 w 239"/>
                <a:gd name="T11" fmla="*/ 64 h 293"/>
                <a:gd name="T12" fmla="*/ 0 w 239"/>
                <a:gd name="T13" fmla="*/ 64 h 293"/>
                <a:gd name="T14" fmla="*/ 0 w 239"/>
                <a:gd name="T15" fmla="*/ 0 h 293"/>
                <a:gd name="T16" fmla="*/ 239 w 239"/>
                <a:gd name="T17" fmla="*/ 0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9" h="293">
                  <a:moveTo>
                    <a:pt x="239" y="0"/>
                  </a:moveTo>
                  <a:lnTo>
                    <a:pt x="239" y="64"/>
                  </a:lnTo>
                  <a:lnTo>
                    <a:pt x="156" y="64"/>
                  </a:lnTo>
                  <a:lnTo>
                    <a:pt x="156" y="293"/>
                  </a:lnTo>
                  <a:lnTo>
                    <a:pt x="81" y="293"/>
                  </a:lnTo>
                  <a:lnTo>
                    <a:pt x="81" y="64"/>
                  </a:lnTo>
                  <a:lnTo>
                    <a:pt x="0" y="64"/>
                  </a:lnTo>
                  <a:lnTo>
                    <a:pt x="0" y="0"/>
                  </a:lnTo>
                  <a:lnTo>
                    <a:pt x="239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l-PL"/>
            </a:p>
          </p:txBody>
        </p:sp>
        <p:sp>
          <p:nvSpPr>
            <p:cNvPr id="150" name="Freeform 39"/>
            <p:cNvSpPr>
              <a:spLocks/>
            </p:cNvSpPr>
            <p:nvPr/>
          </p:nvSpPr>
          <p:spPr bwMode="auto">
            <a:xfrm>
              <a:off x="3889" y="1993"/>
              <a:ext cx="293" cy="241"/>
            </a:xfrm>
            <a:custGeom>
              <a:avLst/>
              <a:gdLst>
                <a:gd name="T0" fmla="*/ 0 w 293"/>
                <a:gd name="T1" fmla="*/ 241 h 241"/>
                <a:gd name="T2" fmla="*/ 146 w 293"/>
                <a:gd name="T3" fmla="*/ 93 h 241"/>
                <a:gd name="T4" fmla="*/ 293 w 293"/>
                <a:gd name="T5" fmla="*/ 241 h 241"/>
                <a:gd name="T6" fmla="*/ 293 w 293"/>
                <a:gd name="T7" fmla="*/ 146 h 241"/>
                <a:gd name="T8" fmla="*/ 146 w 293"/>
                <a:gd name="T9" fmla="*/ 0 h 241"/>
                <a:gd name="T10" fmla="*/ 0 w 293"/>
                <a:gd name="T11" fmla="*/ 148 h 241"/>
                <a:gd name="T12" fmla="*/ 0 w 293"/>
                <a:gd name="T13" fmla="*/ 24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3" h="241">
                  <a:moveTo>
                    <a:pt x="0" y="241"/>
                  </a:moveTo>
                  <a:lnTo>
                    <a:pt x="146" y="93"/>
                  </a:lnTo>
                  <a:lnTo>
                    <a:pt x="293" y="241"/>
                  </a:lnTo>
                  <a:lnTo>
                    <a:pt x="293" y="146"/>
                  </a:lnTo>
                  <a:lnTo>
                    <a:pt x="146" y="0"/>
                  </a:lnTo>
                  <a:lnTo>
                    <a:pt x="0" y="148"/>
                  </a:lnTo>
                  <a:lnTo>
                    <a:pt x="0" y="241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l-PL"/>
            </a:p>
          </p:txBody>
        </p:sp>
        <p:sp>
          <p:nvSpPr>
            <p:cNvPr id="151" name="Freeform 40"/>
            <p:cNvSpPr>
              <a:spLocks/>
            </p:cNvSpPr>
            <p:nvPr/>
          </p:nvSpPr>
          <p:spPr bwMode="auto">
            <a:xfrm>
              <a:off x="3498" y="2384"/>
              <a:ext cx="242" cy="295"/>
            </a:xfrm>
            <a:custGeom>
              <a:avLst/>
              <a:gdLst>
                <a:gd name="T0" fmla="*/ 239 w 242"/>
                <a:gd name="T1" fmla="*/ 295 h 295"/>
                <a:gd name="T2" fmla="*/ 95 w 242"/>
                <a:gd name="T3" fmla="*/ 147 h 295"/>
                <a:gd name="T4" fmla="*/ 242 w 242"/>
                <a:gd name="T5" fmla="*/ 0 h 295"/>
                <a:gd name="T6" fmla="*/ 147 w 242"/>
                <a:gd name="T7" fmla="*/ 0 h 295"/>
                <a:gd name="T8" fmla="*/ 0 w 242"/>
                <a:gd name="T9" fmla="*/ 147 h 295"/>
                <a:gd name="T10" fmla="*/ 147 w 242"/>
                <a:gd name="T11" fmla="*/ 295 h 295"/>
                <a:gd name="T12" fmla="*/ 239 w 242"/>
                <a:gd name="T13" fmla="*/ 29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2" h="295">
                  <a:moveTo>
                    <a:pt x="239" y="295"/>
                  </a:moveTo>
                  <a:lnTo>
                    <a:pt x="95" y="147"/>
                  </a:lnTo>
                  <a:lnTo>
                    <a:pt x="242" y="0"/>
                  </a:lnTo>
                  <a:lnTo>
                    <a:pt x="147" y="0"/>
                  </a:lnTo>
                  <a:lnTo>
                    <a:pt x="0" y="147"/>
                  </a:lnTo>
                  <a:lnTo>
                    <a:pt x="147" y="295"/>
                  </a:lnTo>
                  <a:lnTo>
                    <a:pt x="239" y="295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l-PL"/>
            </a:p>
          </p:txBody>
        </p:sp>
        <p:sp>
          <p:nvSpPr>
            <p:cNvPr id="152" name="Freeform 41"/>
            <p:cNvSpPr>
              <a:spLocks/>
            </p:cNvSpPr>
            <p:nvPr/>
          </p:nvSpPr>
          <p:spPr bwMode="auto">
            <a:xfrm>
              <a:off x="3889" y="2831"/>
              <a:ext cx="293" cy="240"/>
            </a:xfrm>
            <a:custGeom>
              <a:avLst/>
              <a:gdLst>
                <a:gd name="T0" fmla="*/ 293 w 293"/>
                <a:gd name="T1" fmla="*/ 0 h 240"/>
                <a:gd name="T2" fmla="*/ 146 w 293"/>
                <a:gd name="T3" fmla="*/ 147 h 240"/>
                <a:gd name="T4" fmla="*/ 0 w 293"/>
                <a:gd name="T5" fmla="*/ 0 h 240"/>
                <a:gd name="T6" fmla="*/ 0 w 293"/>
                <a:gd name="T7" fmla="*/ 93 h 240"/>
                <a:gd name="T8" fmla="*/ 146 w 293"/>
                <a:gd name="T9" fmla="*/ 240 h 240"/>
                <a:gd name="T10" fmla="*/ 293 w 293"/>
                <a:gd name="T11" fmla="*/ 95 h 240"/>
                <a:gd name="T12" fmla="*/ 293 w 293"/>
                <a:gd name="T13" fmla="*/ 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3" h="240">
                  <a:moveTo>
                    <a:pt x="293" y="0"/>
                  </a:moveTo>
                  <a:lnTo>
                    <a:pt x="146" y="147"/>
                  </a:lnTo>
                  <a:lnTo>
                    <a:pt x="0" y="0"/>
                  </a:lnTo>
                  <a:lnTo>
                    <a:pt x="0" y="93"/>
                  </a:lnTo>
                  <a:lnTo>
                    <a:pt x="146" y="240"/>
                  </a:lnTo>
                  <a:lnTo>
                    <a:pt x="293" y="95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l-PL"/>
            </a:p>
          </p:txBody>
        </p:sp>
        <p:sp>
          <p:nvSpPr>
            <p:cNvPr id="153" name="Freeform 42"/>
            <p:cNvSpPr>
              <a:spLocks/>
            </p:cNvSpPr>
            <p:nvPr/>
          </p:nvSpPr>
          <p:spPr bwMode="auto">
            <a:xfrm>
              <a:off x="4532" y="2384"/>
              <a:ext cx="151" cy="107"/>
            </a:xfrm>
            <a:custGeom>
              <a:avLst/>
              <a:gdLst>
                <a:gd name="T0" fmla="*/ 45 w 151"/>
                <a:gd name="T1" fmla="*/ 107 h 107"/>
                <a:gd name="T2" fmla="*/ 151 w 151"/>
                <a:gd name="T3" fmla="*/ 0 h 107"/>
                <a:gd name="T4" fmla="*/ 59 w 151"/>
                <a:gd name="T5" fmla="*/ 0 h 107"/>
                <a:gd name="T6" fmla="*/ 0 w 151"/>
                <a:gd name="T7" fmla="*/ 61 h 107"/>
                <a:gd name="T8" fmla="*/ 45 w 151"/>
                <a:gd name="T9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1" h="107">
                  <a:moveTo>
                    <a:pt x="45" y="107"/>
                  </a:moveTo>
                  <a:lnTo>
                    <a:pt x="151" y="0"/>
                  </a:lnTo>
                  <a:lnTo>
                    <a:pt x="59" y="0"/>
                  </a:lnTo>
                  <a:lnTo>
                    <a:pt x="0" y="61"/>
                  </a:lnTo>
                  <a:lnTo>
                    <a:pt x="45" y="107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l-PL"/>
            </a:p>
          </p:txBody>
        </p:sp>
        <p:sp>
          <p:nvSpPr>
            <p:cNvPr id="154" name="Freeform 43"/>
            <p:cNvSpPr>
              <a:spLocks/>
            </p:cNvSpPr>
            <p:nvPr/>
          </p:nvSpPr>
          <p:spPr bwMode="auto">
            <a:xfrm>
              <a:off x="4532" y="2574"/>
              <a:ext cx="151" cy="105"/>
            </a:xfrm>
            <a:custGeom>
              <a:avLst/>
              <a:gdLst>
                <a:gd name="T0" fmla="*/ 0 w 151"/>
                <a:gd name="T1" fmla="*/ 45 h 105"/>
                <a:gd name="T2" fmla="*/ 59 w 151"/>
                <a:gd name="T3" fmla="*/ 105 h 105"/>
                <a:gd name="T4" fmla="*/ 151 w 151"/>
                <a:gd name="T5" fmla="*/ 105 h 105"/>
                <a:gd name="T6" fmla="*/ 45 w 151"/>
                <a:gd name="T7" fmla="*/ 0 h 105"/>
                <a:gd name="T8" fmla="*/ 0 w 151"/>
                <a:gd name="T9" fmla="*/ 4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1" h="105">
                  <a:moveTo>
                    <a:pt x="0" y="45"/>
                  </a:moveTo>
                  <a:lnTo>
                    <a:pt x="59" y="105"/>
                  </a:lnTo>
                  <a:lnTo>
                    <a:pt x="151" y="105"/>
                  </a:lnTo>
                  <a:lnTo>
                    <a:pt x="45" y="0"/>
                  </a:lnTo>
                  <a:lnTo>
                    <a:pt x="0" y="45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l-PL"/>
            </a:p>
          </p:txBody>
        </p:sp>
        <p:sp>
          <p:nvSpPr>
            <p:cNvPr id="155" name="Freeform 44"/>
            <p:cNvSpPr>
              <a:spLocks/>
            </p:cNvSpPr>
            <p:nvPr/>
          </p:nvSpPr>
          <p:spPr bwMode="auto">
            <a:xfrm>
              <a:off x="4333" y="2386"/>
              <a:ext cx="239" cy="293"/>
            </a:xfrm>
            <a:custGeom>
              <a:avLst/>
              <a:gdLst>
                <a:gd name="T0" fmla="*/ 0 w 239"/>
                <a:gd name="T1" fmla="*/ 0 h 293"/>
                <a:gd name="T2" fmla="*/ 145 w 239"/>
                <a:gd name="T3" fmla="*/ 145 h 293"/>
                <a:gd name="T4" fmla="*/ 0 w 239"/>
                <a:gd name="T5" fmla="*/ 293 h 293"/>
                <a:gd name="T6" fmla="*/ 93 w 239"/>
                <a:gd name="T7" fmla="*/ 293 h 293"/>
                <a:gd name="T8" fmla="*/ 239 w 239"/>
                <a:gd name="T9" fmla="*/ 145 h 293"/>
                <a:gd name="T10" fmla="*/ 93 w 239"/>
                <a:gd name="T11" fmla="*/ 0 h 293"/>
                <a:gd name="T12" fmla="*/ 0 w 239"/>
                <a:gd name="T13" fmla="*/ 0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9" h="293">
                  <a:moveTo>
                    <a:pt x="0" y="0"/>
                  </a:moveTo>
                  <a:lnTo>
                    <a:pt x="145" y="145"/>
                  </a:lnTo>
                  <a:lnTo>
                    <a:pt x="0" y="293"/>
                  </a:lnTo>
                  <a:lnTo>
                    <a:pt x="93" y="293"/>
                  </a:lnTo>
                  <a:lnTo>
                    <a:pt x="239" y="145"/>
                  </a:lnTo>
                  <a:lnTo>
                    <a:pt x="9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l-PL"/>
            </a:p>
          </p:txBody>
        </p:sp>
      </p:grpSp>
      <p:sp>
        <p:nvSpPr>
          <p:cNvPr id="3" name="Tytuł 2"/>
          <p:cNvSpPr>
            <a:spLocks noGrp="1"/>
          </p:cNvSpPr>
          <p:nvPr>
            <p:ph type="title" hasCustomPrompt="1"/>
          </p:nvPr>
        </p:nvSpPr>
        <p:spPr>
          <a:xfrm>
            <a:off x="581925" y="2225555"/>
            <a:ext cx="3644336" cy="376967"/>
          </a:xfrm>
        </p:spPr>
        <p:txBody>
          <a:bodyPr/>
          <a:lstStyle>
            <a:lvl1pPr>
              <a:defRPr sz="2400" b="0" baseline="0">
                <a:solidFill>
                  <a:schemeClr val="bg1"/>
                </a:solidFill>
              </a:defRPr>
            </a:lvl1pPr>
          </a:lstStyle>
          <a:p>
            <a:r>
              <a:rPr lang="pl-PL" dirty="0" smtClean="0"/>
              <a:t>Edit </a:t>
            </a:r>
            <a:r>
              <a:rPr lang="pl-PL" dirty="0" err="1" smtClean="0"/>
              <a:t>Title</a:t>
            </a:r>
            <a:r>
              <a:rPr lang="pl-PL" dirty="0" smtClean="0"/>
              <a:t> 1</a:t>
            </a:r>
            <a:endParaRPr lang="pl-PL" dirty="0"/>
          </a:p>
        </p:txBody>
      </p:sp>
      <p:sp>
        <p:nvSpPr>
          <p:cNvPr id="5" name="Symbol zastępczy tekstu 4"/>
          <p:cNvSpPr>
            <a:spLocks noGrp="1"/>
          </p:cNvSpPr>
          <p:nvPr>
            <p:ph type="body" sz="quarter" idx="10" hasCustomPrompt="1"/>
          </p:nvPr>
        </p:nvSpPr>
        <p:spPr>
          <a:xfrm>
            <a:off x="581925" y="3087450"/>
            <a:ext cx="3644336" cy="630622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  <a:buNone/>
              <a:defRPr sz="13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l-PL" dirty="0" smtClean="0"/>
              <a:t>Edit </a:t>
            </a:r>
            <a:r>
              <a:rPr lang="pl-PL" dirty="0" err="1" smtClean="0"/>
              <a:t>Text</a:t>
            </a:r>
            <a:r>
              <a:rPr lang="pl-PL" dirty="0" smtClean="0"/>
              <a:t> </a:t>
            </a:r>
          </a:p>
        </p:txBody>
      </p:sp>
      <p:sp>
        <p:nvSpPr>
          <p:cNvPr id="62" name="Symbol zastępczy tekstu 4"/>
          <p:cNvSpPr>
            <a:spLocks noGrp="1"/>
          </p:cNvSpPr>
          <p:nvPr>
            <p:ph type="body" sz="quarter" idx="11" hasCustomPrompt="1"/>
          </p:nvPr>
        </p:nvSpPr>
        <p:spPr>
          <a:xfrm>
            <a:off x="581925" y="2571750"/>
            <a:ext cx="3644336" cy="387234"/>
          </a:xfrm>
        </p:spPr>
        <p:txBody>
          <a:bodyPr anchor="ctr">
            <a:no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pPr lvl="0"/>
            <a:r>
              <a:rPr lang="pl-PL" dirty="0" smtClean="0"/>
              <a:t>Edit </a:t>
            </a:r>
            <a:r>
              <a:rPr lang="pl-PL" dirty="0" err="1" smtClean="0"/>
              <a:t>Title</a:t>
            </a:r>
            <a:r>
              <a:rPr lang="pl-PL" dirty="0" smtClean="0"/>
              <a:t> 2</a:t>
            </a:r>
          </a:p>
        </p:txBody>
      </p:sp>
    </p:spTree>
    <p:extLst>
      <p:ext uri="{BB962C8B-B14F-4D97-AF65-F5344CB8AC3E}">
        <p14:creationId xmlns:p14="http://schemas.microsoft.com/office/powerpoint/2010/main" val="24557494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ak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778" y="0"/>
            <a:ext cx="9144778" cy="51474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 smtClean="0">
                <a:ln>
                  <a:noFill/>
                </a:ln>
              </a:rPr>
              <a:t>-Enter the master slide </a:t>
            </a:r>
            <a:br>
              <a:rPr lang="pl-PL" dirty="0" smtClean="0">
                <a:ln>
                  <a:noFill/>
                </a:ln>
              </a:rPr>
            </a:br>
            <a:r>
              <a:rPr lang="pl-PL" sz="1050" dirty="0" smtClean="0">
                <a:ln>
                  <a:noFill/>
                </a:ln>
              </a:rPr>
              <a:t>(View =&gt;</a:t>
            </a:r>
            <a:r>
              <a:rPr lang="pl-PL" sz="1050" baseline="0" dirty="0" smtClean="0">
                <a:ln>
                  <a:noFill/>
                </a:ln>
              </a:rPr>
              <a:t> Master Slide)</a:t>
            </a:r>
            <a:r>
              <a:rPr lang="pl-PL" sz="1050" dirty="0" smtClean="0">
                <a:ln>
                  <a:noFill/>
                </a:ln>
              </a:rPr>
              <a:t/>
            </a:r>
            <a:br>
              <a:rPr lang="pl-PL" sz="1050" dirty="0" smtClean="0">
                <a:ln>
                  <a:noFill/>
                </a:ln>
              </a:rPr>
            </a:br>
            <a:r>
              <a:rPr lang="pl-PL" dirty="0" smtClean="0">
                <a:ln>
                  <a:noFill/>
                </a:ln>
              </a:rPr>
              <a:t>-</a:t>
            </a:r>
            <a:r>
              <a:rPr lang="en-US" dirty="0" smtClean="0">
                <a:ln>
                  <a:noFill/>
                </a:ln>
              </a:rPr>
              <a:t>Place your image here</a:t>
            </a:r>
          </a:p>
          <a:p>
            <a:pPr algn="ctr"/>
            <a:r>
              <a:rPr lang="en-US" sz="1050" dirty="0" smtClean="0">
                <a:ln>
                  <a:noFill/>
                </a:ln>
              </a:rPr>
              <a:t>(“send to back”)</a:t>
            </a:r>
            <a:endParaRPr lang="en-US" sz="1050" dirty="0">
              <a:ln>
                <a:noFill/>
              </a:ln>
            </a:endParaRPr>
          </a:p>
        </p:txBody>
      </p:sp>
      <p:grpSp>
        <p:nvGrpSpPr>
          <p:cNvPr id="3" name="Group 2"/>
          <p:cNvGrpSpPr/>
          <p:nvPr userDrawn="1"/>
        </p:nvGrpSpPr>
        <p:grpSpPr>
          <a:xfrm>
            <a:off x="-778" y="0"/>
            <a:ext cx="9152870" cy="5147402"/>
            <a:chOff x="-778" y="0"/>
            <a:chExt cx="9152870" cy="5147402"/>
          </a:xfrm>
        </p:grpSpPr>
        <p:sp>
          <p:nvSpPr>
            <p:cNvPr id="5" name="Rectangle 1"/>
            <p:cNvSpPr/>
            <p:nvPr userDrawn="1"/>
          </p:nvSpPr>
          <p:spPr>
            <a:xfrm rot="10800000">
              <a:off x="-778" y="3893137"/>
              <a:ext cx="9152870" cy="1254265"/>
            </a:xfrm>
            <a:custGeom>
              <a:avLst/>
              <a:gdLst>
                <a:gd name="connsiteX0" fmla="*/ 0 w 9144000"/>
                <a:gd name="connsiteY0" fmla="*/ 0 h 1246173"/>
                <a:gd name="connsiteX1" fmla="*/ 9144000 w 9144000"/>
                <a:gd name="connsiteY1" fmla="*/ 0 h 1246173"/>
                <a:gd name="connsiteX2" fmla="*/ 9144000 w 9144000"/>
                <a:gd name="connsiteY2" fmla="*/ 1246173 h 1246173"/>
                <a:gd name="connsiteX3" fmla="*/ 0 w 9144000"/>
                <a:gd name="connsiteY3" fmla="*/ 1246173 h 1246173"/>
                <a:gd name="connsiteX4" fmla="*/ 0 w 9144000"/>
                <a:gd name="connsiteY4" fmla="*/ 0 h 1246173"/>
                <a:gd name="connsiteX0" fmla="*/ 0 w 9144000"/>
                <a:gd name="connsiteY0" fmla="*/ 0 h 1246173"/>
                <a:gd name="connsiteX1" fmla="*/ 9144000 w 9144000"/>
                <a:gd name="connsiteY1" fmla="*/ 0 h 1246173"/>
                <a:gd name="connsiteX2" fmla="*/ 9144000 w 9144000"/>
                <a:gd name="connsiteY2" fmla="*/ 1246173 h 1246173"/>
                <a:gd name="connsiteX3" fmla="*/ 8092 w 9144000"/>
                <a:gd name="connsiteY3" fmla="*/ 1092425 h 1246173"/>
                <a:gd name="connsiteX4" fmla="*/ 0 w 9144000"/>
                <a:gd name="connsiteY4" fmla="*/ 0 h 1246173"/>
                <a:gd name="connsiteX0" fmla="*/ 778 w 9144778"/>
                <a:gd name="connsiteY0" fmla="*/ 0 h 1254265"/>
                <a:gd name="connsiteX1" fmla="*/ 9144778 w 9144778"/>
                <a:gd name="connsiteY1" fmla="*/ 0 h 1254265"/>
                <a:gd name="connsiteX2" fmla="*/ 9144778 w 9144778"/>
                <a:gd name="connsiteY2" fmla="*/ 1246173 h 1254265"/>
                <a:gd name="connsiteX3" fmla="*/ 778 w 9144778"/>
                <a:gd name="connsiteY3" fmla="*/ 1254265 h 1254265"/>
                <a:gd name="connsiteX4" fmla="*/ 778 w 9144778"/>
                <a:gd name="connsiteY4" fmla="*/ 0 h 1254265"/>
                <a:gd name="connsiteX0" fmla="*/ 778 w 9144778"/>
                <a:gd name="connsiteY0" fmla="*/ 0 h 1254265"/>
                <a:gd name="connsiteX1" fmla="*/ 9144778 w 9144778"/>
                <a:gd name="connsiteY1" fmla="*/ 0 h 1254265"/>
                <a:gd name="connsiteX2" fmla="*/ 9144778 w 9144778"/>
                <a:gd name="connsiteY2" fmla="*/ 946768 h 1254265"/>
                <a:gd name="connsiteX3" fmla="*/ 778 w 9144778"/>
                <a:gd name="connsiteY3" fmla="*/ 1254265 h 1254265"/>
                <a:gd name="connsiteX4" fmla="*/ 778 w 9144778"/>
                <a:gd name="connsiteY4" fmla="*/ 0 h 1254265"/>
                <a:gd name="connsiteX0" fmla="*/ 778 w 9144778"/>
                <a:gd name="connsiteY0" fmla="*/ 0 h 1254265"/>
                <a:gd name="connsiteX1" fmla="*/ 9144778 w 9144778"/>
                <a:gd name="connsiteY1" fmla="*/ 0 h 1254265"/>
                <a:gd name="connsiteX2" fmla="*/ 9144778 w 9144778"/>
                <a:gd name="connsiteY2" fmla="*/ 809203 h 1254265"/>
                <a:gd name="connsiteX3" fmla="*/ 778 w 9144778"/>
                <a:gd name="connsiteY3" fmla="*/ 1254265 h 1254265"/>
                <a:gd name="connsiteX4" fmla="*/ 778 w 9144778"/>
                <a:gd name="connsiteY4" fmla="*/ 0 h 1254265"/>
                <a:gd name="connsiteX0" fmla="*/ 778 w 9152870"/>
                <a:gd name="connsiteY0" fmla="*/ 0 h 1254265"/>
                <a:gd name="connsiteX1" fmla="*/ 9144778 w 9152870"/>
                <a:gd name="connsiteY1" fmla="*/ 0 h 1254265"/>
                <a:gd name="connsiteX2" fmla="*/ 9152870 w 9152870"/>
                <a:gd name="connsiteY2" fmla="*/ 922492 h 1254265"/>
                <a:gd name="connsiteX3" fmla="*/ 778 w 9152870"/>
                <a:gd name="connsiteY3" fmla="*/ 1254265 h 1254265"/>
                <a:gd name="connsiteX4" fmla="*/ 778 w 9152870"/>
                <a:gd name="connsiteY4" fmla="*/ 0 h 1254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2870" h="1254265">
                  <a:moveTo>
                    <a:pt x="778" y="0"/>
                  </a:moveTo>
                  <a:lnTo>
                    <a:pt x="9144778" y="0"/>
                  </a:lnTo>
                  <a:cubicBezTo>
                    <a:pt x="9147475" y="307497"/>
                    <a:pt x="9150173" y="614995"/>
                    <a:pt x="9152870" y="922492"/>
                  </a:cubicBezTo>
                  <a:lnTo>
                    <a:pt x="778" y="1254265"/>
                  </a:lnTo>
                  <a:cubicBezTo>
                    <a:pt x="-1919" y="890123"/>
                    <a:pt x="3475" y="364142"/>
                    <a:pt x="77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noFill/>
                </a:ln>
              </a:endParaRPr>
            </a:p>
          </p:txBody>
        </p:sp>
        <p:sp>
          <p:nvSpPr>
            <p:cNvPr id="2" name="Rectangle 1"/>
            <p:cNvSpPr/>
            <p:nvPr userDrawn="1"/>
          </p:nvSpPr>
          <p:spPr>
            <a:xfrm>
              <a:off x="-778" y="0"/>
              <a:ext cx="9152870" cy="1254265"/>
            </a:xfrm>
            <a:custGeom>
              <a:avLst/>
              <a:gdLst>
                <a:gd name="connsiteX0" fmla="*/ 0 w 9144000"/>
                <a:gd name="connsiteY0" fmla="*/ 0 h 1246173"/>
                <a:gd name="connsiteX1" fmla="*/ 9144000 w 9144000"/>
                <a:gd name="connsiteY1" fmla="*/ 0 h 1246173"/>
                <a:gd name="connsiteX2" fmla="*/ 9144000 w 9144000"/>
                <a:gd name="connsiteY2" fmla="*/ 1246173 h 1246173"/>
                <a:gd name="connsiteX3" fmla="*/ 0 w 9144000"/>
                <a:gd name="connsiteY3" fmla="*/ 1246173 h 1246173"/>
                <a:gd name="connsiteX4" fmla="*/ 0 w 9144000"/>
                <a:gd name="connsiteY4" fmla="*/ 0 h 1246173"/>
                <a:gd name="connsiteX0" fmla="*/ 0 w 9144000"/>
                <a:gd name="connsiteY0" fmla="*/ 0 h 1246173"/>
                <a:gd name="connsiteX1" fmla="*/ 9144000 w 9144000"/>
                <a:gd name="connsiteY1" fmla="*/ 0 h 1246173"/>
                <a:gd name="connsiteX2" fmla="*/ 9144000 w 9144000"/>
                <a:gd name="connsiteY2" fmla="*/ 1246173 h 1246173"/>
                <a:gd name="connsiteX3" fmla="*/ 8092 w 9144000"/>
                <a:gd name="connsiteY3" fmla="*/ 1092425 h 1246173"/>
                <a:gd name="connsiteX4" fmla="*/ 0 w 9144000"/>
                <a:gd name="connsiteY4" fmla="*/ 0 h 1246173"/>
                <a:gd name="connsiteX0" fmla="*/ 778 w 9144778"/>
                <a:gd name="connsiteY0" fmla="*/ 0 h 1254265"/>
                <a:gd name="connsiteX1" fmla="*/ 9144778 w 9144778"/>
                <a:gd name="connsiteY1" fmla="*/ 0 h 1254265"/>
                <a:gd name="connsiteX2" fmla="*/ 9144778 w 9144778"/>
                <a:gd name="connsiteY2" fmla="*/ 1246173 h 1254265"/>
                <a:gd name="connsiteX3" fmla="*/ 778 w 9144778"/>
                <a:gd name="connsiteY3" fmla="*/ 1254265 h 1254265"/>
                <a:gd name="connsiteX4" fmla="*/ 778 w 9144778"/>
                <a:gd name="connsiteY4" fmla="*/ 0 h 1254265"/>
                <a:gd name="connsiteX0" fmla="*/ 778 w 9144778"/>
                <a:gd name="connsiteY0" fmla="*/ 0 h 1254265"/>
                <a:gd name="connsiteX1" fmla="*/ 9144778 w 9144778"/>
                <a:gd name="connsiteY1" fmla="*/ 0 h 1254265"/>
                <a:gd name="connsiteX2" fmla="*/ 9144778 w 9144778"/>
                <a:gd name="connsiteY2" fmla="*/ 946768 h 1254265"/>
                <a:gd name="connsiteX3" fmla="*/ 778 w 9144778"/>
                <a:gd name="connsiteY3" fmla="*/ 1254265 h 1254265"/>
                <a:gd name="connsiteX4" fmla="*/ 778 w 9144778"/>
                <a:gd name="connsiteY4" fmla="*/ 0 h 1254265"/>
                <a:gd name="connsiteX0" fmla="*/ 778 w 9144778"/>
                <a:gd name="connsiteY0" fmla="*/ 0 h 1254265"/>
                <a:gd name="connsiteX1" fmla="*/ 9144778 w 9144778"/>
                <a:gd name="connsiteY1" fmla="*/ 0 h 1254265"/>
                <a:gd name="connsiteX2" fmla="*/ 9144778 w 9144778"/>
                <a:gd name="connsiteY2" fmla="*/ 809203 h 1254265"/>
                <a:gd name="connsiteX3" fmla="*/ 778 w 9144778"/>
                <a:gd name="connsiteY3" fmla="*/ 1254265 h 1254265"/>
                <a:gd name="connsiteX4" fmla="*/ 778 w 9144778"/>
                <a:gd name="connsiteY4" fmla="*/ 0 h 1254265"/>
                <a:gd name="connsiteX0" fmla="*/ 778 w 9152870"/>
                <a:gd name="connsiteY0" fmla="*/ 0 h 1254265"/>
                <a:gd name="connsiteX1" fmla="*/ 9144778 w 9152870"/>
                <a:gd name="connsiteY1" fmla="*/ 0 h 1254265"/>
                <a:gd name="connsiteX2" fmla="*/ 9152870 w 9152870"/>
                <a:gd name="connsiteY2" fmla="*/ 922492 h 1254265"/>
                <a:gd name="connsiteX3" fmla="*/ 778 w 9152870"/>
                <a:gd name="connsiteY3" fmla="*/ 1254265 h 1254265"/>
                <a:gd name="connsiteX4" fmla="*/ 778 w 9152870"/>
                <a:gd name="connsiteY4" fmla="*/ 0 h 1254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2870" h="1254265">
                  <a:moveTo>
                    <a:pt x="778" y="0"/>
                  </a:moveTo>
                  <a:lnTo>
                    <a:pt x="9144778" y="0"/>
                  </a:lnTo>
                  <a:cubicBezTo>
                    <a:pt x="9147475" y="307497"/>
                    <a:pt x="9150173" y="614995"/>
                    <a:pt x="9152870" y="922492"/>
                  </a:cubicBezTo>
                  <a:lnTo>
                    <a:pt x="778" y="1254265"/>
                  </a:lnTo>
                  <a:cubicBezTo>
                    <a:pt x="-1919" y="890123"/>
                    <a:pt x="3475" y="364142"/>
                    <a:pt x="77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noFill/>
                </a:ln>
              </a:endParaRPr>
            </a:p>
          </p:txBody>
        </p:sp>
      </p:grpSp>
      <p:sp>
        <p:nvSpPr>
          <p:cNvPr id="77" name="Tytuł 1"/>
          <p:cNvSpPr>
            <a:spLocks noGrp="1"/>
          </p:cNvSpPr>
          <p:nvPr>
            <p:ph type="title" hasCustomPrompt="1"/>
          </p:nvPr>
        </p:nvSpPr>
        <p:spPr>
          <a:xfrm>
            <a:off x="286916" y="273844"/>
            <a:ext cx="8593493" cy="376967"/>
          </a:xfrm>
        </p:spPr>
        <p:txBody>
          <a:bodyPr anchor="ctr"/>
          <a:lstStyle>
            <a:lvl1pPr algn="l">
              <a:lnSpc>
                <a:spcPct val="100000"/>
              </a:lnSpc>
              <a:spcBef>
                <a:spcPts val="450"/>
              </a:spcBef>
              <a:spcAft>
                <a:spcPts val="450"/>
              </a:spcAft>
              <a:defRPr sz="2300" b="1">
                <a:solidFill>
                  <a:schemeClr val="accent2"/>
                </a:solidFill>
              </a:defRPr>
            </a:lvl1pPr>
          </a:lstStyle>
          <a:p>
            <a:r>
              <a:rPr lang="pl-PL" dirty="0" smtClean="0"/>
              <a:t>Edit </a:t>
            </a:r>
            <a:r>
              <a:rPr lang="pl-PL" dirty="0" err="1" smtClean="0"/>
              <a:t>Title</a:t>
            </a:r>
            <a:endParaRPr lang="en-US" dirty="0"/>
          </a:p>
        </p:txBody>
      </p:sp>
      <p:grpSp>
        <p:nvGrpSpPr>
          <p:cNvPr id="7" name="Group 4"/>
          <p:cNvGrpSpPr>
            <a:grpSpLocks noChangeAspect="1"/>
          </p:cNvGrpSpPr>
          <p:nvPr userDrawn="1"/>
        </p:nvGrpSpPr>
        <p:grpSpPr bwMode="auto">
          <a:xfrm>
            <a:off x="0" y="4888069"/>
            <a:ext cx="9144000" cy="255431"/>
            <a:chOff x="-2075" y="1588"/>
            <a:chExt cx="9057" cy="253"/>
          </a:xfrm>
        </p:grpSpPr>
        <p:sp>
          <p:nvSpPr>
            <p:cNvPr id="8" name="Rectangle 5"/>
            <p:cNvSpPr>
              <a:spLocks noChangeArrowheads="1"/>
            </p:cNvSpPr>
            <p:nvPr userDrawn="1"/>
          </p:nvSpPr>
          <p:spPr bwMode="auto">
            <a:xfrm>
              <a:off x="-2075" y="1815"/>
              <a:ext cx="2265" cy="26"/>
            </a:xfrm>
            <a:prstGeom prst="rect">
              <a:avLst/>
            </a:prstGeom>
            <a:solidFill>
              <a:srgbClr val="003B77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Rectangle 6"/>
            <p:cNvSpPr>
              <a:spLocks noChangeArrowheads="1"/>
            </p:cNvSpPr>
            <p:nvPr userDrawn="1"/>
          </p:nvSpPr>
          <p:spPr bwMode="auto">
            <a:xfrm>
              <a:off x="190" y="1815"/>
              <a:ext cx="2263" cy="26"/>
            </a:xfrm>
            <a:prstGeom prst="rect">
              <a:avLst/>
            </a:prstGeom>
            <a:solidFill>
              <a:srgbClr val="BA1E5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Rectangle 7"/>
            <p:cNvSpPr>
              <a:spLocks noChangeArrowheads="1"/>
            </p:cNvSpPr>
            <p:nvPr userDrawn="1"/>
          </p:nvSpPr>
          <p:spPr bwMode="auto">
            <a:xfrm>
              <a:off x="2453" y="1815"/>
              <a:ext cx="2265" cy="26"/>
            </a:xfrm>
            <a:prstGeom prst="rect">
              <a:avLst/>
            </a:prstGeom>
            <a:solidFill>
              <a:srgbClr val="E2591D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Rectangle 8"/>
            <p:cNvSpPr>
              <a:spLocks noChangeArrowheads="1"/>
            </p:cNvSpPr>
            <p:nvPr userDrawn="1"/>
          </p:nvSpPr>
          <p:spPr bwMode="auto">
            <a:xfrm>
              <a:off x="4718" y="1815"/>
              <a:ext cx="2264" cy="26"/>
            </a:xfrm>
            <a:prstGeom prst="rect">
              <a:avLst/>
            </a:prstGeom>
            <a:solidFill>
              <a:srgbClr val="FFE40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9"/>
            <p:cNvSpPr>
              <a:spLocks/>
            </p:cNvSpPr>
            <p:nvPr userDrawn="1"/>
          </p:nvSpPr>
          <p:spPr bwMode="auto">
            <a:xfrm>
              <a:off x="5356" y="1591"/>
              <a:ext cx="83" cy="124"/>
            </a:xfrm>
            <a:custGeom>
              <a:avLst/>
              <a:gdLst>
                <a:gd name="T0" fmla="*/ 83 w 83"/>
                <a:gd name="T1" fmla="*/ 124 h 124"/>
                <a:gd name="T2" fmla="*/ 0 w 83"/>
                <a:gd name="T3" fmla="*/ 124 h 124"/>
                <a:gd name="T4" fmla="*/ 0 w 83"/>
                <a:gd name="T5" fmla="*/ 0 h 124"/>
                <a:gd name="T6" fmla="*/ 31 w 83"/>
                <a:gd name="T7" fmla="*/ 0 h 124"/>
                <a:gd name="T8" fmla="*/ 31 w 83"/>
                <a:gd name="T9" fmla="*/ 95 h 124"/>
                <a:gd name="T10" fmla="*/ 83 w 83"/>
                <a:gd name="T11" fmla="*/ 95 h 124"/>
                <a:gd name="T12" fmla="*/ 83 w 83"/>
                <a:gd name="T13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124">
                  <a:moveTo>
                    <a:pt x="83" y="124"/>
                  </a:moveTo>
                  <a:lnTo>
                    <a:pt x="0" y="124"/>
                  </a:lnTo>
                  <a:lnTo>
                    <a:pt x="0" y="0"/>
                  </a:lnTo>
                  <a:lnTo>
                    <a:pt x="31" y="0"/>
                  </a:lnTo>
                  <a:lnTo>
                    <a:pt x="31" y="95"/>
                  </a:lnTo>
                  <a:lnTo>
                    <a:pt x="83" y="95"/>
                  </a:lnTo>
                  <a:lnTo>
                    <a:pt x="83" y="124"/>
                  </a:lnTo>
                  <a:close/>
                </a:path>
              </a:pathLst>
            </a:custGeom>
            <a:solidFill>
              <a:srgbClr val="003B7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0"/>
            <p:cNvSpPr>
              <a:spLocks/>
            </p:cNvSpPr>
            <p:nvPr userDrawn="1"/>
          </p:nvSpPr>
          <p:spPr bwMode="auto">
            <a:xfrm>
              <a:off x="5455" y="1591"/>
              <a:ext cx="104" cy="126"/>
            </a:xfrm>
            <a:custGeom>
              <a:avLst/>
              <a:gdLst>
                <a:gd name="T0" fmla="*/ 13 w 44"/>
                <a:gd name="T1" fmla="*/ 0 h 52"/>
                <a:gd name="T2" fmla="*/ 13 w 44"/>
                <a:gd name="T3" fmla="*/ 32 h 52"/>
                <a:gd name="T4" fmla="*/ 22 w 44"/>
                <a:gd name="T5" fmla="*/ 40 h 52"/>
                <a:gd name="T6" fmla="*/ 31 w 44"/>
                <a:gd name="T7" fmla="*/ 32 h 52"/>
                <a:gd name="T8" fmla="*/ 31 w 44"/>
                <a:gd name="T9" fmla="*/ 0 h 52"/>
                <a:gd name="T10" fmla="*/ 44 w 44"/>
                <a:gd name="T11" fmla="*/ 0 h 52"/>
                <a:gd name="T12" fmla="*/ 44 w 44"/>
                <a:gd name="T13" fmla="*/ 32 h 52"/>
                <a:gd name="T14" fmla="*/ 22 w 44"/>
                <a:gd name="T15" fmla="*/ 52 h 52"/>
                <a:gd name="T16" fmla="*/ 0 w 44"/>
                <a:gd name="T17" fmla="*/ 32 h 52"/>
                <a:gd name="T18" fmla="*/ 0 w 44"/>
                <a:gd name="T19" fmla="*/ 0 h 52"/>
                <a:gd name="T20" fmla="*/ 13 w 44"/>
                <a:gd name="T21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4" h="52">
                  <a:moveTo>
                    <a:pt x="13" y="0"/>
                  </a:moveTo>
                  <a:cubicBezTo>
                    <a:pt x="13" y="32"/>
                    <a:pt x="13" y="32"/>
                    <a:pt x="13" y="32"/>
                  </a:cubicBezTo>
                  <a:cubicBezTo>
                    <a:pt x="13" y="36"/>
                    <a:pt x="17" y="40"/>
                    <a:pt x="22" y="40"/>
                  </a:cubicBezTo>
                  <a:cubicBezTo>
                    <a:pt x="27" y="40"/>
                    <a:pt x="31" y="36"/>
                    <a:pt x="31" y="32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4" y="32"/>
                    <a:pt x="44" y="32"/>
                    <a:pt x="44" y="32"/>
                  </a:cubicBezTo>
                  <a:cubicBezTo>
                    <a:pt x="44" y="45"/>
                    <a:pt x="32" y="52"/>
                    <a:pt x="22" y="52"/>
                  </a:cubicBezTo>
                  <a:cubicBezTo>
                    <a:pt x="12" y="52"/>
                    <a:pt x="0" y="45"/>
                    <a:pt x="0" y="32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3" y="0"/>
                  </a:lnTo>
                  <a:close/>
                </a:path>
              </a:pathLst>
            </a:custGeom>
            <a:solidFill>
              <a:srgbClr val="003B7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1"/>
            <p:cNvSpPr>
              <a:spLocks noEditPoints="1"/>
            </p:cNvSpPr>
            <p:nvPr userDrawn="1"/>
          </p:nvSpPr>
          <p:spPr bwMode="auto">
            <a:xfrm>
              <a:off x="5718" y="1588"/>
              <a:ext cx="125" cy="129"/>
            </a:xfrm>
            <a:custGeom>
              <a:avLst/>
              <a:gdLst>
                <a:gd name="T0" fmla="*/ 53 w 53"/>
                <a:gd name="T1" fmla="*/ 27 h 53"/>
                <a:gd name="T2" fmla="*/ 26 w 53"/>
                <a:gd name="T3" fmla="*/ 53 h 53"/>
                <a:gd name="T4" fmla="*/ 0 w 53"/>
                <a:gd name="T5" fmla="*/ 27 h 53"/>
                <a:gd name="T6" fmla="*/ 26 w 53"/>
                <a:gd name="T7" fmla="*/ 0 h 53"/>
                <a:gd name="T8" fmla="*/ 53 w 53"/>
                <a:gd name="T9" fmla="*/ 27 h 53"/>
                <a:gd name="T10" fmla="*/ 26 w 53"/>
                <a:gd name="T11" fmla="*/ 42 h 53"/>
                <a:gd name="T12" fmla="*/ 40 w 53"/>
                <a:gd name="T13" fmla="*/ 27 h 53"/>
                <a:gd name="T14" fmla="*/ 26 w 53"/>
                <a:gd name="T15" fmla="*/ 11 h 53"/>
                <a:gd name="T16" fmla="*/ 13 w 53"/>
                <a:gd name="T17" fmla="*/ 27 h 53"/>
                <a:gd name="T18" fmla="*/ 26 w 53"/>
                <a:gd name="T19" fmla="*/ 42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3" h="53">
                  <a:moveTo>
                    <a:pt x="53" y="27"/>
                  </a:moveTo>
                  <a:cubicBezTo>
                    <a:pt x="53" y="43"/>
                    <a:pt x="41" y="53"/>
                    <a:pt x="26" y="53"/>
                  </a:cubicBezTo>
                  <a:cubicBezTo>
                    <a:pt x="12" y="53"/>
                    <a:pt x="0" y="43"/>
                    <a:pt x="0" y="27"/>
                  </a:cubicBezTo>
                  <a:cubicBezTo>
                    <a:pt x="0" y="10"/>
                    <a:pt x="12" y="0"/>
                    <a:pt x="26" y="0"/>
                  </a:cubicBezTo>
                  <a:cubicBezTo>
                    <a:pt x="41" y="0"/>
                    <a:pt x="53" y="11"/>
                    <a:pt x="53" y="27"/>
                  </a:cubicBezTo>
                  <a:close/>
                  <a:moveTo>
                    <a:pt x="26" y="42"/>
                  </a:moveTo>
                  <a:cubicBezTo>
                    <a:pt x="33" y="42"/>
                    <a:pt x="40" y="38"/>
                    <a:pt x="40" y="27"/>
                  </a:cubicBezTo>
                  <a:cubicBezTo>
                    <a:pt x="40" y="16"/>
                    <a:pt x="33" y="11"/>
                    <a:pt x="26" y="11"/>
                  </a:cubicBezTo>
                  <a:cubicBezTo>
                    <a:pt x="19" y="11"/>
                    <a:pt x="13" y="16"/>
                    <a:pt x="13" y="27"/>
                  </a:cubicBezTo>
                  <a:cubicBezTo>
                    <a:pt x="13" y="37"/>
                    <a:pt x="19" y="42"/>
                    <a:pt x="26" y="42"/>
                  </a:cubicBezTo>
                  <a:close/>
                </a:path>
              </a:pathLst>
            </a:custGeom>
            <a:solidFill>
              <a:srgbClr val="003B7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2"/>
            <p:cNvSpPr>
              <a:spLocks/>
            </p:cNvSpPr>
            <p:nvPr userDrawn="1"/>
          </p:nvSpPr>
          <p:spPr bwMode="auto">
            <a:xfrm>
              <a:off x="5864" y="1591"/>
              <a:ext cx="78" cy="124"/>
            </a:xfrm>
            <a:custGeom>
              <a:avLst/>
              <a:gdLst>
                <a:gd name="T0" fmla="*/ 78 w 78"/>
                <a:gd name="T1" fmla="*/ 27 h 124"/>
                <a:gd name="T2" fmla="*/ 29 w 78"/>
                <a:gd name="T3" fmla="*/ 27 h 124"/>
                <a:gd name="T4" fmla="*/ 29 w 78"/>
                <a:gd name="T5" fmla="*/ 51 h 124"/>
                <a:gd name="T6" fmla="*/ 78 w 78"/>
                <a:gd name="T7" fmla="*/ 51 h 124"/>
                <a:gd name="T8" fmla="*/ 78 w 78"/>
                <a:gd name="T9" fmla="*/ 78 h 124"/>
                <a:gd name="T10" fmla="*/ 29 w 78"/>
                <a:gd name="T11" fmla="*/ 78 h 124"/>
                <a:gd name="T12" fmla="*/ 29 w 78"/>
                <a:gd name="T13" fmla="*/ 124 h 124"/>
                <a:gd name="T14" fmla="*/ 0 w 78"/>
                <a:gd name="T15" fmla="*/ 124 h 124"/>
                <a:gd name="T16" fmla="*/ 0 w 78"/>
                <a:gd name="T17" fmla="*/ 0 h 124"/>
                <a:gd name="T18" fmla="*/ 78 w 78"/>
                <a:gd name="T19" fmla="*/ 0 h 124"/>
                <a:gd name="T20" fmla="*/ 78 w 78"/>
                <a:gd name="T21" fmla="*/ 27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8" h="124">
                  <a:moveTo>
                    <a:pt x="78" y="27"/>
                  </a:moveTo>
                  <a:lnTo>
                    <a:pt x="29" y="27"/>
                  </a:lnTo>
                  <a:lnTo>
                    <a:pt x="29" y="51"/>
                  </a:lnTo>
                  <a:lnTo>
                    <a:pt x="78" y="51"/>
                  </a:lnTo>
                  <a:lnTo>
                    <a:pt x="78" y="78"/>
                  </a:lnTo>
                  <a:lnTo>
                    <a:pt x="29" y="78"/>
                  </a:lnTo>
                  <a:lnTo>
                    <a:pt x="29" y="124"/>
                  </a:lnTo>
                  <a:lnTo>
                    <a:pt x="0" y="124"/>
                  </a:lnTo>
                  <a:lnTo>
                    <a:pt x="0" y="0"/>
                  </a:lnTo>
                  <a:lnTo>
                    <a:pt x="78" y="0"/>
                  </a:lnTo>
                  <a:lnTo>
                    <a:pt x="78" y="27"/>
                  </a:lnTo>
                  <a:close/>
                </a:path>
              </a:pathLst>
            </a:custGeom>
            <a:solidFill>
              <a:srgbClr val="003B7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3"/>
            <p:cNvSpPr>
              <a:spLocks/>
            </p:cNvSpPr>
            <p:nvPr userDrawn="1"/>
          </p:nvSpPr>
          <p:spPr bwMode="auto">
            <a:xfrm>
              <a:off x="5966" y="1591"/>
              <a:ext cx="99" cy="124"/>
            </a:xfrm>
            <a:custGeom>
              <a:avLst/>
              <a:gdLst>
                <a:gd name="T0" fmla="*/ 99 w 99"/>
                <a:gd name="T1" fmla="*/ 0 h 124"/>
                <a:gd name="T2" fmla="*/ 99 w 99"/>
                <a:gd name="T3" fmla="*/ 27 h 124"/>
                <a:gd name="T4" fmla="*/ 66 w 99"/>
                <a:gd name="T5" fmla="*/ 27 h 124"/>
                <a:gd name="T6" fmla="*/ 66 w 99"/>
                <a:gd name="T7" fmla="*/ 124 h 124"/>
                <a:gd name="T8" fmla="*/ 35 w 99"/>
                <a:gd name="T9" fmla="*/ 124 h 124"/>
                <a:gd name="T10" fmla="*/ 35 w 99"/>
                <a:gd name="T11" fmla="*/ 27 h 124"/>
                <a:gd name="T12" fmla="*/ 0 w 99"/>
                <a:gd name="T13" fmla="*/ 27 h 124"/>
                <a:gd name="T14" fmla="*/ 0 w 99"/>
                <a:gd name="T15" fmla="*/ 0 h 124"/>
                <a:gd name="T16" fmla="*/ 99 w 99"/>
                <a:gd name="T17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9" h="124">
                  <a:moveTo>
                    <a:pt x="99" y="0"/>
                  </a:moveTo>
                  <a:lnTo>
                    <a:pt x="99" y="27"/>
                  </a:lnTo>
                  <a:lnTo>
                    <a:pt x="66" y="27"/>
                  </a:lnTo>
                  <a:lnTo>
                    <a:pt x="66" y="124"/>
                  </a:lnTo>
                  <a:lnTo>
                    <a:pt x="35" y="124"/>
                  </a:lnTo>
                  <a:lnTo>
                    <a:pt x="35" y="27"/>
                  </a:lnTo>
                  <a:lnTo>
                    <a:pt x="0" y="27"/>
                  </a:lnTo>
                  <a:lnTo>
                    <a:pt x="0" y="0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rgbClr val="003B7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4"/>
            <p:cNvSpPr>
              <a:spLocks/>
            </p:cNvSpPr>
            <p:nvPr userDrawn="1"/>
          </p:nvSpPr>
          <p:spPr bwMode="auto">
            <a:xfrm>
              <a:off x="5654" y="1591"/>
              <a:ext cx="64" cy="44"/>
            </a:xfrm>
            <a:custGeom>
              <a:avLst/>
              <a:gdLst>
                <a:gd name="T0" fmla="*/ 21 w 64"/>
                <a:gd name="T1" fmla="*/ 44 h 44"/>
                <a:gd name="T2" fmla="*/ 64 w 64"/>
                <a:gd name="T3" fmla="*/ 0 h 44"/>
                <a:gd name="T4" fmla="*/ 26 w 64"/>
                <a:gd name="T5" fmla="*/ 0 h 44"/>
                <a:gd name="T6" fmla="*/ 0 w 64"/>
                <a:gd name="T7" fmla="*/ 24 h 44"/>
                <a:gd name="T8" fmla="*/ 21 w 64"/>
                <a:gd name="T9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44">
                  <a:moveTo>
                    <a:pt x="21" y="44"/>
                  </a:moveTo>
                  <a:lnTo>
                    <a:pt x="64" y="0"/>
                  </a:lnTo>
                  <a:lnTo>
                    <a:pt x="26" y="0"/>
                  </a:lnTo>
                  <a:lnTo>
                    <a:pt x="0" y="24"/>
                  </a:lnTo>
                  <a:lnTo>
                    <a:pt x="21" y="44"/>
                  </a:lnTo>
                  <a:close/>
                </a:path>
              </a:pathLst>
            </a:custGeom>
            <a:solidFill>
              <a:srgbClr val="003B7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5"/>
            <p:cNvSpPr>
              <a:spLocks/>
            </p:cNvSpPr>
            <p:nvPr userDrawn="1"/>
          </p:nvSpPr>
          <p:spPr bwMode="auto">
            <a:xfrm>
              <a:off x="5654" y="1671"/>
              <a:ext cx="64" cy="44"/>
            </a:xfrm>
            <a:custGeom>
              <a:avLst/>
              <a:gdLst>
                <a:gd name="T0" fmla="*/ 0 w 64"/>
                <a:gd name="T1" fmla="*/ 20 h 44"/>
                <a:gd name="T2" fmla="*/ 26 w 64"/>
                <a:gd name="T3" fmla="*/ 44 h 44"/>
                <a:gd name="T4" fmla="*/ 64 w 64"/>
                <a:gd name="T5" fmla="*/ 44 h 44"/>
                <a:gd name="T6" fmla="*/ 21 w 64"/>
                <a:gd name="T7" fmla="*/ 0 h 44"/>
                <a:gd name="T8" fmla="*/ 0 w 64"/>
                <a:gd name="T9" fmla="*/ 2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44">
                  <a:moveTo>
                    <a:pt x="0" y="20"/>
                  </a:moveTo>
                  <a:lnTo>
                    <a:pt x="26" y="44"/>
                  </a:lnTo>
                  <a:lnTo>
                    <a:pt x="64" y="44"/>
                  </a:lnTo>
                  <a:lnTo>
                    <a:pt x="21" y="0"/>
                  </a:lnTo>
                  <a:lnTo>
                    <a:pt x="0" y="20"/>
                  </a:lnTo>
                  <a:close/>
                </a:path>
              </a:pathLst>
            </a:custGeom>
            <a:solidFill>
              <a:srgbClr val="003B7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6"/>
            <p:cNvSpPr>
              <a:spLocks/>
            </p:cNvSpPr>
            <p:nvPr userDrawn="1"/>
          </p:nvSpPr>
          <p:spPr bwMode="auto">
            <a:xfrm>
              <a:off x="5573" y="1591"/>
              <a:ext cx="97" cy="124"/>
            </a:xfrm>
            <a:custGeom>
              <a:avLst/>
              <a:gdLst>
                <a:gd name="T0" fmla="*/ 0 w 97"/>
                <a:gd name="T1" fmla="*/ 0 h 124"/>
                <a:gd name="T2" fmla="*/ 60 w 97"/>
                <a:gd name="T3" fmla="*/ 61 h 124"/>
                <a:gd name="T4" fmla="*/ 0 w 97"/>
                <a:gd name="T5" fmla="*/ 124 h 124"/>
                <a:gd name="T6" fmla="*/ 38 w 97"/>
                <a:gd name="T7" fmla="*/ 124 h 124"/>
                <a:gd name="T8" fmla="*/ 97 w 97"/>
                <a:gd name="T9" fmla="*/ 61 h 124"/>
                <a:gd name="T10" fmla="*/ 38 w 97"/>
                <a:gd name="T11" fmla="*/ 0 h 124"/>
                <a:gd name="T12" fmla="*/ 0 w 97"/>
                <a:gd name="T13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7" h="124">
                  <a:moveTo>
                    <a:pt x="0" y="0"/>
                  </a:moveTo>
                  <a:lnTo>
                    <a:pt x="60" y="61"/>
                  </a:lnTo>
                  <a:lnTo>
                    <a:pt x="0" y="124"/>
                  </a:lnTo>
                  <a:lnTo>
                    <a:pt x="38" y="124"/>
                  </a:lnTo>
                  <a:lnTo>
                    <a:pt x="97" y="61"/>
                  </a:lnTo>
                  <a:lnTo>
                    <a:pt x="3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B7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1" name="PoleTekstowe 1"/>
          <p:cNvSpPr txBox="1"/>
          <p:nvPr userDrawn="1"/>
        </p:nvSpPr>
        <p:spPr>
          <a:xfrm>
            <a:off x="8271705" y="4919472"/>
            <a:ext cx="662219" cy="146194"/>
          </a:xfrm>
          <a:prstGeom prst="rect">
            <a:avLst/>
          </a:prstGeom>
          <a:noFill/>
        </p:spPr>
        <p:txBody>
          <a:bodyPr wrap="square" lIns="91440" tIns="34290" rIns="45720" bIns="34290" rtlCol="0">
            <a:spAutoFit/>
          </a:bodyPr>
          <a:lstStyle/>
          <a:p>
            <a:pPr indent="0" algn="l">
              <a:lnSpc>
                <a:spcPct val="100000"/>
              </a:lnSpc>
            </a:pPr>
            <a:r>
              <a:rPr lang="pl-PL" sz="500" b="0" dirty="0" smtClean="0">
                <a:solidFill>
                  <a:schemeClr val="accent3"/>
                </a:solidFill>
                <a:latin typeface="+mj-lt"/>
                <a:cs typeface="Open Sans"/>
              </a:rPr>
              <a:t>www.luxoft.com</a:t>
            </a:r>
            <a:endParaRPr lang="pl-PL" sz="500" b="0" dirty="0">
              <a:solidFill>
                <a:schemeClr val="accent3"/>
              </a:solidFill>
              <a:latin typeface="+mj-lt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5848675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ak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5"/>
          <p:cNvGrpSpPr>
            <a:grpSpLocks noChangeAspect="1"/>
          </p:cNvGrpSpPr>
          <p:nvPr userDrawn="1"/>
        </p:nvGrpSpPr>
        <p:grpSpPr bwMode="auto">
          <a:xfrm>
            <a:off x="0" y="1"/>
            <a:ext cx="5491870" cy="5079999"/>
            <a:chOff x="-2080" y="-2433"/>
            <a:chExt cx="6947" cy="6426"/>
          </a:xfrm>
        </p:grpSpPr>
        <p:sp>
          <p:nvSpPr>
            <p:cNvPr id="27" name="Freeform 26"/>
            <p:cNvSpPr>
              <a:spLocks/>
            </p:cNvSpPr>
            <p:nvPr/>
          </p:nvSpPr>
          <p:spPr bwMode="auto">
            <a:xfrm>
              <a:off x="-2080" y="-2433"/>
              <a:ext cx="6947" cy="6426"/>
            </a:xfrm>
            <a:custGeom>
              <a:avLst/>
              <a:gdLst>
                <a:gd name="T0" fmla="*/ 6947 w 6947"/>
                <a:gd name="T1" fmla="*/ 0 h 6426"/>
                <a:gd name="T2" fmla="*/ 4916 w 6947"/>
                <a:gd name="T3" fmla="*/ 0 h 6426"/>
                <a:gd name="T4" fmla="*/ 0 w 6947"/>
                <a:gd name="T5" fmla="*/ 1335 h 6426"/>
                <a:gd name="T6" fmla="*/ 0 w 6947"/>
                <a:gd name="T7" fmla="*/ 4089 h 6426"/>
                <a:gd name="T8" fmla="*/ 2350 w 6947"/>
                <a:gd name="T9" fmla="*/ 6426 h 6426"/>
                <a:gd name="T10" fmla="*/ 5249 w 6947"/>
                <a:gd name="T11" fmla="*/ 6426 h 6426"/>
                <a:gd name="T12" fmla="*/ 6947 w 6947"/>
                <a:gd name="T13" fmla="*/ 0 h 6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947" h="6426">
                  <a:moveTo>
                    <a:pt x="6947" y="0"/>
                  </a:moveTo>
                  <a:lnTo>
                    <a:pt x="4916" y="0"/>
                  </a:lnTo>
                  <a:lnTo>
                    <a:pt x="0" y="1335"/>
                  </a:lnTo>
                  <a:lnTo>
                    <a:pt x="0" y="4089"/>
                  </a:lnTo>
                  <a:lnTo>
                    <a:pt x="2350" y="6426"/>
                  </a:lnTo>
                  <a:lnTo>
                    <a:pt x="5249" y="6426"/>
                  </a:lnTo>
                  <a:lnTo>
                    <a:pt x="6947" y="0"/>
                  </a:lnTo>
                  <a:close/>
                </a:path>
              </a:pathLst>
            </a:custGeom>
            <a:solidFill>
              <a:srgbClr val="EBF5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7"/>
            <p:cNvSpPr>
              <a:spLocks/>
            </p:cNvSpPr>
            <p:nvPr/>
          </p:nvSpPr>
          <p:spPr bwMode="auto">
            <a:xfrm>
              <a:off x="-2080" y="-2433"/>
              <a:ext cx="6947" cy="6426"/>
            </a:xfrm>
            <a:custGeom>
              <a:avLst/>
              <a:gdLst>
                <a:gd name="T0" fmla="*/ 6947 w 6947"/>
                <a:gd name="T1" fmla="*/ 0 h 6426"/>
                <a:gd name="T2" fmla="*/ 4916 w 6947"/>
                <a:gd name="T3" fmla="*/ 0 h 6426"/>
                <a:gd name="T4" fmla="*/ 0 w 6947"/>
                <a:gd name="T5" fmla="*/ 1335 h 6426"/>
                <a:gd name="T6" fmla="*/ 0 w 6947"/>
                <a:gd name="T7" fmla="*/ 4089 h 6426"/>
                <a:gd name="T8" fmla="*/ 2350 w 6947"/>
                <a:gd name="T9" fmla="*/ 6426 h 6426"/>
                <a:gd name="T10" fmla="*/ 5249 w 6947"/>
                <a:gd name="T11" fmla="*/ 6426 h 6426"/>
                <a:gd name="T12" fmla="*/ 6947 w 6947"/>
                <a:gd name="T13" fmla="*/ 0 h 6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947" h="6426">
                  <a:moveTo>
                    <a:pt x="6947" y="0"/>
                  </a:moveTo>
                  <a:lnTo>
                    <a:pt x="4916" y="0"/>
                  </a:lnTo>
                  <a:lnTo>
                    <a:pt x="0" y="1335"/>
                  </a:lnTo>
                  <a:lnTo>
                    <a:pt x="0" y="4089"/>
                  </a:lnTo>
                  <a:lnTo>
                    <a:pt x="2350" y="6426"/>
                  </a:lnTo>
                  <a:lnTo>
                    <a:pt x="5249" y="6426"/>
                  </a:lnTo>
                  <a:lnTo>
                    <a:pt x="694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9" name="Tytuł 1"/>
          <p:cNvSpPr>
            <a:spLocks noGrp="1"/>
          </p:cNvSpPr>
          <p:nvPr>
            <p:ph type="title" hasCustomPrompt="1"/>
          </p:nvPr>
        </p:nvSpPr>
        <p:spPr>
          <a:xfrm>
            <a:off x="833644" y="2751241"/>
            <a:ext cx="7470096" cy="1289650"/>
          </a:xfrm>
        </p:spPr>
        <p:txBody>
          <a:bodyPr anchor="t"/>
          <a:lstStyle>
            <a:lvl1pPr algn="ctr">
              <a:lnSpc>
                <a:spcPct val="100000"/>
              </a:lnSpc>
              <a:spcBef>
                <a:spcPts val="450"/>
              </a:spcBef>
              <a:spcAft>
                <a:spcPts val="450"/>
              </a:spcAft>
              <a:defRPr sz="2800" b="1">
                <a:solidFill>
                  <a:schemeClr val="accent3"/>
                </a:solidFill>
              </a:defRPr>
            </a:lvl1pPr>
          </a:lstStyle>
          <a:p>
            <a:r>
              <a:rPr lang="pl-PL" dirty="0" smtClean="0"/>
              <a:t>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48588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ak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1"/>
          <p:cNvSpPr>
            <a:spLocks noGrp="1"/>
          </p:cNvSpPr>
          <p:nvPr>
            <p:ph type="title" hasCustomPrompt="1"/>
          </p:nvPr>
        </p:nvSpPr>
        <p:spPr>
          <a:xfrm>
            <a:off x="833644" y="2751241"/>
            <a:ext cx="7470096" cy="1289650"/>
          </a:xfrm>
        </p:spPr>
        <p:txBody>
          <a:bodyPr anchor="t"/>
          <a:lstStyle>
            <a:lvl1pPr algn="ctr">
              <a:lnSpc>
                <a:spcPct val="100000"/>
              </a:lnSpc>
              <a:spcBef>
                <a:spcPts val="450"/>
              </a:spcBef>
              <a:spcAft>
                <a:spcPts val="450"/>
              </a:spcAft>
              <a:defRPr sz="2800" b="1">
                <a:solidFill>
                  <a:schemeClr val="accent3"/>
                </a:solidFill>
              </a:defRPr>
            </a:lvl1pPr>
          </a:lstStyle>
          <a:p>
            <a:r>
              <a:rPr lang="pl-PL" dirty="0" smtClean="0"/>
              <a:t>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5010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size 1 contai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pl-PL" smtClean="0"/>
              <a:t>Edit Title</a:t>
            </a:r>
            <a:endParaRPr lang="en-US"/>
          </a:p>
        </p:txBody>
      </p:sp>
      <p:sp>
        <p:nvSpPr>
          <p:cNvPr id="5" name="Symbol zastępczy zawartości 4"/>
          <p:cNvSpPr>
            <a:spLocks noGrp="1"/>
          </p:cNvSpPr>
          <p:nvPr>
            <p:ph sz="quarter" idx="11" hasCustomPrompt="1"/>
          </p:nvPr>
        </p:nvSpPr>
        <p:spPr>
          <a:xfrm>
            <a:off x="286941" y="897732"/>
            <a:ext cx="8593931" cy="3756422"/>
          </a:xfrm>
        </p:spPr>
        <p:txBody>
          <a:bodyPr/>
          <a:lstStyle>
            <a:lvl1pPr marL="270000">
              <a:defRPr/>
            </a:lvl1pPr>
          </a:lstStyle>
          <a:p>
            <a:pPr lvl="0"/>
            <a:r>
              <a:rPr lang="pl-PL" dirty="0" smtClean="0"/>
              <a:t>Click to edit content</a:t>
            </a:r>
          </a:p>
          <a:p>
            <a:pPr lvl="1"/>
            <a:r>
              <a:rPr lang="pl-PL" dirty="0" smtClean="0"/>
              <a:t>Click to edit content</a:t>
            </a:r>
          </a:p>
          <a:p>
            <a:pPr lvl="2"/>
            <a:r>
              <a:rPr lang="pl-PL" dirty="0" smtClean="0"/>
              <a:t>Click to edit content</a:t>
            </a:r>
          </a:p>
          <a:p>
            <a:pPr lvl="3"/>
            <a:r>
              <a:rPr lang="pl-PL" dirty="0" smtClean="0"/>
              <a:t>Click to edit content</a:t>
            </a:r>
          </a:p>
          <a:p>
            <a:pPr lvl="4"/>
            <a:r>
              <a:rPr lang="pl-PL" dirty="0" smtClean="0"/>
              <a:t>Click to edit content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45763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_image_1_contain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Obraz 1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05588" y="0"/>
            <a:ext cx="2937402" cy="5143500"/>
          </a:xfrm>
          <a:prstGeom prst="rect">
            <a:avLst/>
          </a:prstGeom>
        </p:spPr>
      </p:pic>
      <p:sp>
        <p:nvSpPr>
          <p:cNvPr id="6" name="Rectangle 5"/>
          <p:cNvSpPr>
            <a:spLocks noChangeArrowheads="1"/>
          </p:cNvSpPr>
          <p:nvPr userDrawn="1"/>
        </p:nvSpPr>
        <p:spPr bwMode="auto">
          <a:xfrm>
            <a:off x="0" y="5117250"/>
            <a:ext cx="2286757" cy="26250"/>
          </a:xfrm>
          <a:prstGeom prst="rect">
            <a:avLst/>
          </a:prstGeom>
          <a:solidFill>
            <a:srgbClr val="003B77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Rectangle 6"/>
          <p:cNvSpPr>
            <a:spLocks noChangeArrowheads="1"/>
          </p:cNvSpPr>
          <p:nvPr userDrawn="1"/>
        </p:nvSpPr>
        <p:spPr bwMode="auto">
          <a:xfrm>
            <a:off x="2286757" y="5117250"/>
            <a:ext cx="2284738" cy="26250"/>
          </a:xfrm>
          <a:prstGeom prst="rect">
            <a:avLst/>
          </a:prstGeom>
          <a:solidFill>
            <a:srgbClr val="BA1E53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Rectangle 7"/>
          <p:cNvSpPr>
            <a:spLocks noChangeArrowheads="1"/>
          </p:cNvSpPr>
          <p:nvPr userDrawn="1"/>
        </p:nvSpPr>
        <p:spPr bwMode="auto">
          <a:xfrm>
            <a:off x="4571495" y="5117250"/>
            <a:ext cx="2286757" cy="26250"/>
          </a:xfrm>
          <a:prstGeom prst="rect">
            <a:avLst/>
          </a:prstGeom>
          <a:solidFill>
            <a:srgbClr val="E2591D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Rectangle 8"/>
          <p:cNvSpPr>
            <a:spLocks noChangeArrowheads="1"/>
          </p:cNvSpPr>
          <p:nvPr userDrawn="1"/>
        </p:nvSpPr>
        <p:spPr bwMode="auto">
          <a:xfrm>
            <a:off x="6858252" y="5117250"/>
            <a:ext cx="2285748" cy="26250"/>
          </a:xfrm>
          <a:prstGeom prst="rect">
            <a:avLst/>
          </a:prstGeom>
          <a:solidFill>
            <a:srgbClr val="FFE400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0" name="Grupa 9"/>
          <p:cNvGrpSpPr/>
          <p:nvPr userDrawn="1"/>
        </p:nvGrpSpPr>
        <p:grpSpPr>
          <a:xfrm>
            <a:off x="7502381" y="4888069"/>
            <a:ext cx="715810" cy="130240"/>
            <a:chOff x="7502381" y="4888069"/>
            <a:chExt cx="715810" cy="130240"/>
          </a:xfrm>
        </p:grpSpPr>
        <p:sp>
          <p:nvSpPr>
            <p:cNvPr id="11" name="Freeform 9"/>
            <p:cNvSpPr>
              <a:spLocks/>
            </p:cNvSpPr>
            <p:nvPr userDrawn="1"/>
          </p:nvSpPr>
          <p:spPr bwMode="auto">
            <a:xfrm>
              <a:off x="7502381" y="4891098"/>
              <a:ext cx="83797" cy="125191"/>
            </a:xfrm>
            <a:custGeom>
              <a:avLst/>
              <a:gdLst>
                <a:gd name="T0" fmla="*/ 83 w 83"/>
                <a:gd name="T1" fmla="*/ 124 h 124"/>
                <a:gd name="T2" fmla="*/ 0 w 83"/>
                <a:gd name="T3" fmla="*/ 124 h 124"/>
                <a:gd name="T4" fmla="*/ 0 w 83"/>
                <a:gd name="T5" fmla="*/ 0 h 124"/>
                <a:gd name="T6" fmla="*/ 31 w 83"/>
                <a:gd name="T7" fmla="*/ 0 h 124"/>
                <a:gd name="T8" fmla="*/ 31 w 83"/>
                <a:gd name="T9" fmla="*/ 95 h 124"/>
                <a:gd name="T10" fmla="*/ 83 w 83"/>
                <a:gd name="T11" fmla="*/ 95 h 124"/>
                <a:gd name="T12" fmla="*/ 83 w 83"/>
                <a:gd name="T13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124">
                  <a:moveTo>
                    <a:pt x="83" y="124"/>
                  </a:moveTo>
                  <a:lnTo>
                    <a:pt x="0" y="124"/>
                  </a:lnTo>
                  <a:lnTo>
                    <a:pt x="0" y="0"/>
                  </a:lnTo>
                  <a:lnTo>
                    <a:pt x="31" y="0"/>
                  </a:lnTo>
                  <a:lnTo>
                    <a:pt x="31" y="95"/>
                  </a:lnTo>
                  <a:lnTo>
                    <a:pt x="83" y="95"/>
                  </a:lnTo>
                  <a:lnTo>
                    <a:pt x="83" y="124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0"/>
            <p:cNvSpPr>
              <a:spLocks/>
            </p:cNvSpPr>
            <p:nvPr userDrawn="1"/>
          </p:nvSpPr>
          <p:spPr bwMode="auto">
            <a:xfrm>
              <a:off x="7602332" y="4891098"/>
              <a:ext cx="104999" cy="127211"/>
            </a:xfrm>
            <a:custGeom>
              <a:avLst/>
              <a:gdLst>
                <a:gd name="T0" fmla="*/ 13 w 44"/>
                <a:gd name="T1" fmla="*/ 0 h 52"/>
                <a:gd name="T2" fmla="*/ 13 w 44"/>
                <a:gd name="T3" fmla="*/ 32 h 52"/>
                <a:gd name="T4" fmla="*/ 22 w 44"/>
                <a:gd name="T5" fmla="*/ 40 h 52"/>
                <a:gd name="T6" fmla="*/ 31 w 44"/>
                <a:gd name="T7" fmla="*/ 32 h 52"/>
                <a:gd name="T8" fmla="*/ 31 w 44"/>
                <a:gd name="T9" fmla="*/ 0 h 52"/>
                <a:gd name="T10" fmla="*/ 44 w 44"/>
                <a:gd name="T11" fmla="*/ 0 h 52"/>
                <a:gd name="T12" fmla="*/ 44 w 44"/>
                <a:gd name="T13" fmla="*/ 32 h 52"/>
                <a:gd name="T14" fmla="*/ 22 w 44"/>
                <a:gd name="T15" fmla="*/ 52 h 52"/>
                <a:gd name="T16" fmla="*/ 0 w 44"/>
                <a:gd name="T17" fmla="*/ 32 h 52"/>
                <a:gd name="T18" fmla="*/ 0 w 44"/>
                <a:gd name="T19" fmla="*/ 0 h 52"/>
                <a:gd name="T20" fmla="*/ 13 w 44"/>
                <a:gd name="T21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4" h="52">
                  <a:moveTo>
                    <a:pt x="13" y="0"/>
                  </a:moveTo>
                  <a:cubicBezTo>
                    <a:pt x="13" y="32"/>
                    <a:pt x="13" y="32"/>
                    <a:pt x="13" y="32"/>
                  </a:cubicBezTo>
                  <a:cubicBezTo>
                    <a:pt x="13" y="36"/>
                    <a:pt x="17" y="40"/>
                    <a:pt x="22" y="40"/>
                  </a:cubicBezTo>
                  <a:cubicBezTo>
                    <a:pt x="27" y="40"/>
                    <a:pt x="31" y="36"/>
                    <a:pt x="31" y="32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4" y="32"/>
                    <a:pt x="44" y="32"/>
                    <a:pt x="44" y="32"/>
                  </a:cubicBezTo>
                  <a:cubicBezTo>
                    <a:pt x="44" y="45"/>
                    <a:pt x="32" y="52"/>
                    <a:pt x="22" y="52"/>
                  </a:cubicBezTo>
                  <a:cubicBezTo>
                    <a:pt x="12" y="52"/>
                    <a:pt x="0" y="45"/>
                    <a:pt x="0" y="32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3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1"/>
            <p:cNvSpPr>
              <a:spLocks noEditPoints="1"/>
            </p:cNvSpPr>
            <p:nvPr userDrawn="1"/>
          </p:nvSpPr>
          <p:spPr bwMode="auto">
            <a:xfrm>
              <a:off x="7867858" y="4888069"/>
              <a:ext cx="126201" cy="130240"/>
            </a:xfrm>
            <a:custGeom>
              <a:avLst/>
              <a:gdLst>
                <a:gd name="T0" fmla="*/ 53 w 53"/>
                <a:gd name="T1" fmla="*/ 27 h 53"/>
                <a:gd name="T2" fmla="*/ 26 w 53"/>
                <a:gd name="T3" fmla="*/ 53 h 53"/>
                <a:gd name="T4" fmla="*/ 0 w 53"/>
                <a:gd name="T5" fmla="*/ 27 h 53"/>
                <a:gd name="T6" fmla="*/ 26 w 53"/>
                <a:gd name="T7" fmla="*/ 0 h 53"/>
                <a:gd name="T8" fmla="*/ 53 w 53"/>
                <a:gd name="T9" fmla="*/ 27 h 53"/>
                <a:gd name="T10" fmla="*/ 26 w 53"/>
                <a:gd name="T11" fmla="*/ 42 h 53"/>
                <a:gd name="T12" fmla="*/ 40 w 53"/>
                <a:gd name="T13" fmla="*/ 27 h 53"/>
                <a:gd name="T14" fmla="*/ 26 w 53"/>
                <a:gd name="T15" fmla="*/ 11 h 53"/>
                <a:gd name="T16" fmla="*/ 13 w 53"/>
                <a:gd name="T17" fmla="*/ 27 h 53"/>
                <a:gd name="T18" fmla="*/ 26 w 53"/>
                <a:gd name="T19" fmla="*/ 42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3" h="53">
                  <a:moveTo>
                    <a:pt x="53" y="27"/>
                  </a:moveTo>
                  <a:cubicBezTo>
                    <a:pt x="53" y="43"/>
                    <a:pt x="41" y="53"/>
                    <a:pt x="26" y="53"/>
                  </a:cubicBezTo>
                  <a:cubicBezTo>
                    <a:pt x="12" y="53"/>
                    <a:pt x="0" y="43"/>
                    <a:pt x="0" y="27"/>
                  </a:cubicBezTo>
                  <a:cubicBezTo>
                    <a:pt x="0" y="10"/>
                    <a:pt x="12" y="0"/>
                    <a:pt x="26" y="0"/>
                  </a:cubicBezTo>
                  <a:cubicBezTo>
                    <a:pt x="41" y="0"/>
                    <a:pt x="53" y="11"/>
                    <a:pt x="53" y="27"/>
                  </a:cubicBezTo>
                  <a:close/>
                  <a:moveTo>
                    <a:pt x="26" y="42"/>
                  </a:moveTo>
                  <a:cubicBezTo>
                    <a:pt x="33" y="42"/>
                    <a:pt x="40" y="38"/>
                    <a:pt x="40" y="27"/>
                  </a:cubicBezTo>
                  <a:cubicBezTo>
                    <a:pt x="40" y="16"/>
                    <a:pt x="33" y="11"/>
                    <a:pt x="26" y="11"/>
                  </a:cubicBezTo>
                  <a:cubicBezTo>
                    <a:pt x="19" y="11"/>
                    <a:pt x="13" y="16"/>
                    <a:pt x="13" y="27"/>
                  </a:cubicBezTo>
                  <a:cubicBezTo>
                    <a:pt x="13" y="37"/>
                    <a:pt x="19" y="42"/>
                    <a:pt x="26" y="42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2"/>
            <p:cNvSpPr>
              <a:spLocks/>
            </p:cNvSpPr>
            <p:nvPr userDrawn="1"/>
          </p:nvSpPr>
          <p:spPr bwMode="auto">
            <a:xfrm>
              <a:off x="8015261" y="4891098"/>
              <a:ext cx="78749" cy="125191"/>
            </a:xfrm>
            <a:custGeom>
              <a:avLst/>
              <a:gdLst>
                <a:gd name="T0" fmla="*/ 78 w 78"/>
                <a:gd name="T1" fmla="*/ 27 h 124"/>
                <a:gd name="T2" fmla="*/ 29 w 78"/>
                <a:gd name="T3" fmla="*/ 27 h 124"/>
                <a:gd name="T4" fmla="*/ 29 w 78"/>
                <a:gd name="T5" fmla="*/ 51 h 124"/>
                <a:gd name="T6" fmla="*/ 78 w 78"/>
                <a:gd name="T7" fmla="*/ 51 h 124"/>
                <a:gd name="T8" fmla="*/ 78 w 78"/>
                <a:gd name="T9" fmla="*/ 78 h 124"/>
                <a:gd name="T10" fmla="*/ 29 w 78"/>
                <a:gd name="T11" fmla="*/ 78 h 124"/>
                <a:gd name="T12" fmla="*/ 29 w 78"/>
                <a:gd name="T13" fmla="*/ 124 h 124"/>
                <a:gd name="T14" fmla="*/ 0 w 78"/>
                <a:gd name="T15" fmla="*/ 124 h 124"/>
                <a:gd name="T16" fmla="*/ 0 w 78"/>
                <a:gd name="T17" fmla="*/ 0 h 124"/>
                <a:gd name="T18" fmla="*/ 78 w 78"/>
                <a:gd name="T19" fmla="*/ 0 h 124"/>
                <a:gd name="T20" fmla="*/ 78 w 78"/>
                <a:gd name="T21" fmla="*/ 27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8" h="124">
                  <a:moveTo>
                    <a:pt x="78" y="27"/>
                  </a:moveTo>
                  <a:lnTo>
                    <a:pt x="29" y="27"/>
                  </a:lnTo>
                  <a:lnTo>
                    <a:pt x="29" y="51"/>
                  </a:lnTo>
                  <a:lnTo>
                    <a:pt x="78" y="51"/>
                  </a:lnTo>
                  <a:lnTo>
                    <a:pt x="78" y="78"/>
                  </a:lnTo>
                  <a:lnTo>
                    <a:pt x="29" y="78"/>
                  </a:lnTo>
                  <a:lnTo>
                    <a:pt x="29" y="124"/>
                  </a:lnTo>
                  <a:lnTo>
                    <a:pt x="0" y="124"/>
                  </a:lnTo>
                  <a:lnTo>
                    <a:pt x="0" y="0"/>
                  </a:lnTo>
                  <a:lnTo>
                    <a:pt x="78" y="0"/>
                  </a:lnTo>
                  <a:lnTo>
                    <a:pt x="78" y="27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3"/>
            <p:cNvSpPr>
              <a:spLocks/>
            </p:cNvSpPr>
            <p:nvPr userDrawn="1"/>
          </p:nvSpPr>
          <p:spPr bwMode="auto">
            <a:xfrm>
              <a:off x="8118240" y="4891098"/>
              <a:ext cx="99951" cy="125191"/>
            </a:xfrm>
            <a:custGeom>
              <a:avLst/>
              <a:gdLst>
                <a:gd name="T0" fmla="*/ 99 w 99"/>
                <a:gd name="T1" fmla="*/ 0 h 124"/>
                <a:gd name="T2" fmla="*/ 99 w 99"/>
                <a:gd name="T3" fmla="*/ 27 h 124"/>
                <a:gd name="T4" fmla="*/ 66 w 99"/>
                <a:gd name="T5" fmla="*/ 27 h 124"/>
                <a:gd name="T6" fmla="*/ 66 w 99"/>
                <a:gd name="T7" fmla="*/ 124 h 124"/>
                <a:gd name="T8" fmla="*/ 35 w 99"/>
                <a:gd name="T9" fmla="*/ 124 h 124"/>
                <a:gd name="T10" fmla="*/ 35 w 99"/>
                <a:gd name="T11" fmla="*/ 27 h 124"/>
                <a:gd name="T12" fmla="*/ 0 w 99"/>
                <a:gd name="T13" fmla="*/ 27 h 124"/>
                <a:gd name="T14" fmla="*/ 0 w 99"/>
                <a:gd name="T15" fmla="*/ 0 h 124"/>
                <a:gd name="T16" fmla="*/ 99 w 99"/>
                <a:gd name="T17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9" h="124">
                  <a:moveTo>
                    <a:pt x="99" y="0"/>
                  </a:moveTo>
                  <a:lnTo>
                    <a:pt x="99" y="27"/>
                  </a:lnTo>
                  <a:lnTo>
                    <a:pt x="66" y="27"/>
                  </a:lnTo>
                  <a:lnTo>
                    <a:pt x="66" y="124"/>
                  </a:lnTo>
                  <a:lnTo>
                    <a:pt x="35" y="124"/>
                  </a:lnTo>
                  <a:lnTo>
                    <a:pt x="35" y="27"/>
                  </a:lnTo>
                  <a:lnTo>
                    <a:pt x="0" y="27"/>
                  </a:lnTo>
                  <a:lnTo>
                    <a:pt x="0" y="0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4"/>
            <p:cNvSpPr>
              <a:spLocks/>
            </p:cNvSpPr>
            <p:nvPr userDrawn="1"/>
          </p:nvSpPr>
          <p:spPr bwMode="auto">
            <a:xfrm>
              <a:off x="7803243" y="4891098"/>
              <a:ext cx="64615" cy="44423"/>
            </a:xfrm>
            <a:custGeom>
              <a:avLst/>
              <a:gdLst>
                <a:gd name="T0" fmla="*/ 21 w 64"/>
                <a:gd name="T1" fmla="*/ 44 h 44"/>
                <a:gd name="T2" fmla="*/ 64 w 64"/>
                <a:gd name="T3" fmla="*/ 0 h 44"/>
                <a:gd name="T4" fmla="*/ 26 w 64"/>
                <a:gd name="T5" fmla="*/ 0 h 44"/>
                <a:gd name="T6" fmla="*/ 0 w 64"/>
                <a:gd name="T7" fmla="*/ 24 h 44"/>
                <a:gd name="T8" fmla="*/ 21 w 64"/>
                <a:gd name="T9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44">
                  <a:moveTo>
                    <a:pt x="21" y="44"/>
                  </a:moveTo>
                  <a:lnTo>
                    <a:pt x="64" y="0"/>
                  </a:lnTo>
                  <a:lnTo>
                    <a:pt x="26" y="0"/>
                  </a:lnTo>
                  <a:lnTo>
                    <a:pt x="0" y="24"/>
                  </a:lnTo>
                  <a:lnTo>
                    <a:pt x="21" y="44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5"/>
            <p:cNvSpPr>
              <a:spLocks/>
            </p:cNvSpPr>
            <p:nvPr userDrawn="1"/>
          </p:nvSpPr>
          <p:spPr bwMode="auto">
            <a:xfrm>
              <a:off x="7803243" y="4971867"/>
              <a:ext cx="64615" cy="44423"/>
            </a:xfrm>
            <a:custGeom>
              <a:avLst/>
              <a:gdLst>
                <a:gd name="T0" fmla="*/ 0 w 64"/>
                <a:gd name="T1" fmla="*/ 20 h 44"/>
                <a:gd name="T2" fmla="*/ 26 w 64"/>
                <a:gd name="T3" fmla="*/ 44 h 44"/>
                <a:gd name="T4" fmla="*/ 64 w 64"/>
                <a:gd name="T5" fmla="*/ 44 h 44"/>
                <a:gd name="T6" fmla="*/ 21 w 64"/>
                <a:gd name="T7" fmla="*/ 0 h 44"/>
                <a:gd name="T8" fmla="*/ 0 w 64"/>
                <a:gd name="T9" fmla="*/ 2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44">
                  <a:moveTo>
                    <a:pt x="0" y="20"/>
                  </a:moveTo>
                  <a:lnTo>
                    <a:pt x="26" y="44"/>
                  </a:lnTo>
                  <a:lnTo>
                    <a:pt x="64" y="44"/>
                  </a:lnTo>
                  <a:lnTo>
                    <a:pt x="21" y="0"/>
                  </a:lnTo>
                  <a:lnTo>
                    <a:pt x="0" y="2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6"/>
            <p:cNvSpPr>
              <a:spLocks/>
            </p:cNvSpPr>
            <p:nvPr userDrawn="1"/>
          </p:nvSpPr>
          <p:spPr bwMode="auto">
            <a:xfrm>
              <a:off x="7721465" y="4891098"/>
              <a:ext cx="97932" cy="125191"/>
            </a:xfrm>
            <a:custGeom>
              <a:avLst/>
              <a:gdLst>
                <a:gd name="T0" fmla="*/ 0 w 97"/>
                <a:gd name="T1" fmla="*/ 0 h 124"/>
                <a:gd name="T2" fmla="*/ 60 w 97"/>
                <a:gd name="T3" fmla="*/ 61 h 124"/>
                <a:gd name="T4" fmla="*/ 0 w 97"/>
                <a:gd name="T5" fmla="*/ 124 h 124"/>
                <a:gd name="T6" fmla="*/ 38 w 97"/>
                <a:gd name="T7" fmla="*/ 124 h 124"/>
                <a:gd name="T8" fmla="*/ 97 w 97"/>
                <a:gd name="T9" fmla="*/ 61 h 124"/>
                <a:gd name="T10" fmla="*/ 38 w 97"/>
                <a:gd name="T11" fmla="*/ 0 h 124"/>
                <a:gd name="T12" fmla="*/ 0 w 97"/>
                <a:gd name="T13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7" h="124">
                  <a:moveTo>
                    <a:pt x="0" y="0"/>
                  </a:moveTo>
                  <a:lnTo>
                    <a:pt x="60" y="61"/>
                  </a:lnTo>
                  <a:lnTo>
                    <a:pt x="0" y="124"/>
                  </a:lnTo>
                  <a:lnTo>
                    <a:pt x="38" y="124"/>
                  </a:lnTo>
                  <a:lnTo>
                    <a:pt x="97" y="61"/>
                  </a:lnTo>
                  <a:lnTo>
                    <a:pt x="3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9" name="PoleTekstowe 1"/>
          <p:cNvSpPr txBox="1"/>
          <p:nvPr userDrawn="1"/>
        </p:nvSpPr>
        <p:spPr>
          <a:xfrm>
            <a:off x="8271705" y="4919472"/>
            <a:ext cx="662219" cy="146194"/>
          </a:xfrm>
          <a:prstGeom prst="rect">
            <a:avLst/>
          </a:prstGeom>
          <a:noFill/>
        </p:spPr>
        <p:txBody>
          <a:bodyPr wrap="square" lIns="91440" tIns="34290" rIns="45720" bIns="34290" rtlCol="0">
            <a:spAutoFit/>
          </a:bodyPr>
          <a:lstStyle/>
          <a:p>
            <a:pPr indent="0" algn="l">
              <a:lnSpc>
                <a:spcPct val="100000"/>
              </a:lnSpc>
            </a:pPr>
            <a:r>
              <a:rPr lang="pl-PL" sz="500" b="0" dirty="0" smtClean="0">
                <a:solidFill>
                  <a:schemeClr val="bg1"/>
                </a:solidFill>
                <a:latin typeface="+mj-lt"/>
                <a:cs typeface="Open Sans"/>
              </a:rPr>
              <a:t>www.luxoft.com</a:t>
            </a:r>
            <a:endParaRPr lang="pl-PL" sz="500" b="0" dirty="0">
              <a:solidFill>
                <a:schemeClr val="bg1"/>
              </a:solidFill>
              <a:latin typeface="+mj-lt"/>
              <a:cs typeface="Open Sans"/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pl-PL" smtClean="0"/>
              <a:t>Edit Title</a:t>
            </a:r>
            <a:endParaRPr lang="en-US"/>
          </a:p>
        </p:txBody>
      </p:sp>
      <p:sp>
        <p:nvSpPr>
          <p:cNvPr id="5" name="Symbol zastępczy zawartości 4"/>
          <p:cNvSpPr>
            <a:spLocks noGrp="1"/>
          </p:cNvSpPr>
          <p:nvPr>
            <p:ph sz="quarter" idx="11" hasCustomPrompt="1"/>
          </p:nvPr>
        </p:nvSpPr>
        <p:spPr>
          <a:xfrm>
            <a:off x="286941" y="897732"/>
            <a:ext cx="8593931" cy="3756422"/>
          </a:xfrm>
        </p:spPr>
        <p:txBody>
          <a:bodyPr/>
          <a:lstStyle>
            <a:lvl1pPr marL="270000">
              <a:defRPr/>
            </a:lvl1pPr>
          </a:lstStyle>
          <a:p>
            <a:pPr lvl="0"/>
            <a:r>
              <a:rPr lang="pl-PL" dirty="0" smtClean="0"/>
              <a:t>Click to edit content</a:t>
            </a:r>
          </a:p>
          <a:p>
            <a:pPr lvl="1"/>
            <a:r>
              <a:rPr lang="pl-PL" dirty="0" smtClean="0"/>
              <a:t>Click to edit content</a:t>
            </a:r>
          </a:p>
          <a:p>
            <a:pPr lvl="2"/>
            <a:r>
              <a:rPr lang="pl-PL" dirty="0" smtClean="0"/>
              <a:t>Click to edit content</a:t>
            </a:r>
          </a:p>
          <a:p>
            <a:pPr lvl="3"/>
            <a:r>
              <a:rPr lang="pl-PL" dirty="0" smtClean="0"/>
              <a:t>Click to edit content</a:t>
            </a:r>
          </a:p>
          <a:p>
            <a:pPr lvl="4"/>
            <a:r>
              <a:rPr lang="pl-PL" dirty="0" smtClean="0"/>
              <a:t>Click to edit content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901656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ide_image_1_contain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Obraz 1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05588" y="0"/>
            <a:ext cx="2937402" cy="5143500"/>
          </a:xfrm>
          <a:prstGeom prst="rect">
            <a:avLst/>
          </a:prstGeom>
        </p:spPr>
      </p:pic>
      <p:sp>
        <p:nvSpPr>
          <p:cNvPr id="6" name="Rectangle 5"/>
          <p:cNvSpPr>
            <a:spLocks noChangeArrowheads="1"/>
          </p:cNvSpPr>
          <p:nvPr userDrawn="1"/>
        </p:nvSpPr>
        <p:spPr bwMode="auto">
          <a:xfrm>
            <a:off x="0" y="5117250"/>
            <a:ext cx="2286757" cy="26250"/>
          </a:xfrm>
          <a:prstGeom prst="rect">
            <a:avLst/>
          </a:prstGeom>
          <a:solidFill>
            <a:srgbClr val="003B77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Rectangle 6"/>
          <p:cNvSpPr>
            <a:spLocks noChangeArrowheads="1"/>
          </p:cNvSpPr>
          <p:nvPr userDrawn="1"/>
        </p:nvSpPr>
        <p:spPr bwMode="auto">
          <a:xfrm>
            <a:off x="2286757" y="5117250"/>
            <a:ext cx="2284738" cy="26250"/>
          </a:xfrm>
          <a:prstGeom prst="rect">
            <a:avLst/>
          </a:prstGeom>
          <a:solidFill>
            <a:srgbClr val="BA1E53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Rectangle 7"/>
          <p:cNvSpPr>
            <a:spLocks noChangeArrowheads="1"/>
          </p:cNvSpPr>
          <p:nvPr userDrawn="1"/>
        </p:nvSpPr>
        <p:spPr bwMode="auto">
          <a:xfrm>
            <a:off x="4571495" y="5117250"/>
            <a:ext cx="2286757" cy="26250"/>
          </a:xfrm>
          <a:prstGeom prst="rect">
            <a:avLst/>
          </a:prstGeom>
          <a:solidFill>
            <a:srgbClr val="E2591D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Rectangle 8"/>
          <p:cNvSpPr>
            <a:spLocks noChangeArrowheads="1"/>
          </p:cNvSpPr>
          <p:nvPr userDrawn="1"/>
        </p:nvSpPr>
        <p:spPr bwMode="auto">
          <a:xfrm>
            <a:off x="6858252" y="5117250"/>
            <a:ext cx="2285748" cy="26250"/>
          </a:xfrm>
          <a:prstGeom prst="rect">
            <a:avLst/>
          </a:prstGeom>
          <a:solidFill>
            <a:srgbClr val="FFE400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0" name="Grupa 9"/>
          <p:cNvGrpSpPr/>
          <p:nvPr userDrawn="1"/>
        </p:nvGrpSpPr>
        <p:grpSpPr>
          <a:xfrm>
            <a:off x="7502381" y="4888069"/>
            <a:ext cx="715810" cy="130240"/>
            <a:chOff x="7502381" y="4888069"/>
            <a:chExt cx="715810" cy="130240"/>
          </a:xfrm>
        </p:grpSpPr>
        <p:sp>
          <p:nvSpPr>
            <p:cNvPr id="11" name="Freeform 9"/>
            <p:cNvSpPr>
              <a:spLocks/>
            </p:cNvSpPr>
            <p:nvPr userDrawn="1"/>
          </p:nvSpPr>
          <p:spPr bwMode="auto">
            <a:xfrm>
              <a:off x="7502381" y="4891098"/>
              <a:ext cx="83797" cy="125191"/>
            </a:xfrm>
            <a:custGeom>
              <a:avLst/>
              <a:gdLst>
                <a:gd name="T0" fmla="*/ 83 w 83"/>
                <a:gd name="T1" fmla="*/ 124 h 124"/>
                <a:gd name="T2" fmla="*/ 0 w 83"/>
                <a:gd name="T3" fmla="*/ 124 h 124"/>
                <a:gd name="T4" fmla="*/ 0 w 83"/>
                <a:gd name="T5" fmla="*/ 0 h 124"/>
                <a:gd name="T6" fmla="*/ 31 w 83"/>
                <a:gd name="T7" fmla="*/ 0 h 124"/>
                <a:gd name="T8" fmla="*/ 31 w 83"/>
                <a:gd name="T9" fmla="*/ 95 h 124"/>
                <a:gd name="T10" fmla="*/ 83 w 83"/>
                <a:gd name="T11" fmla="*/ 95 h 124"/>
                <a:gd name="T12" fmla="*/ 83 w 83"/>
                <a:gd name="T13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124">
                  <a:moveTo>
                    <a:pt x="83" y="124"/>
                  </a:moveTo>
                  <a:lnTo>
                    <a:pt x="0" y="124"/>
                  </a:lnTo>
                  <a:lnTo>
                    <a:pt x="0" y="0"/>
                  </a:lnTo>
                  <a:lnTo>
                    <a:pt x="31" y="0"/>
                  </a:lnTo>
                  <a:lnTo>
                    <a:pt x="31" y="95"/>
                  </a:lnTo>
                  <a:lnTo>
                    <a:pt x="83" y="95"/>
                  </a:lnTo>
                  <a:lnTo>
                    <a:pt x="83" y="124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0"/>
            <p:cNvSpPr>
              <a:spLocks/>
            </p:cNvSpPr>
            <p:nvPr userDrawn="1"/>
          </p:nvSpPr>
          <p:spPr bwMode="auto">
            <a:xfrm>
              <a:off x="7602332" y="4891098"/>
              <a:ext cx="104999" cy="127211"/>
            </a:xfrm>
            <a:custGeom>
              <a:avLst/>
              <a:gdLst>
                <a:gd name="T0" fmla="*/ 13 w 44"/>
                <a:gd name="T1" fmla="*/ 0 h 52"/>
                <a:gd name="T2" fmla="*/ 13 w 44"/>
                <a:gd name="T3" fmla="*/ 32 h 52"/>
                <a:gd name="T4" fmla="*/ 22 w 44"/>
                <a:gd name="T5" fmla="*/ 40 h 52"/>
                <a:gd name="T6" fmla="*/ 31 w 44"/>
                <a:gd name="T7" fmla="*/ 32 h 52"/>
                <a:gd name="T8" fmla="*/ 31 w 44"/>
                <a:gd name="T9" fmla="*/ 0 h 52"/>
                <a:gd name="T10" fmla="*/ 44 w 44"/>
                <a:gd name="T11" fmla="*/ 0 h 52"/>
                <a:gd name="T12" fmla="*/ 44 w 44"/>
                <a:gd name="T13" fmla="*/ 32 h 52"/>
                <a:gd name="T14" fmla="*/ 22 w 44"/>
                <a:gd name="T15" fmla="*/ 52 h 52"/>
                <a:gd name="T16" fmla="*/ 0 w 44"/>
                <a:gd name="T17" fmla="*/ 32 h 52"/>
                <a:gd name="T18" fmla="*/ 0 w 44"/>
                <a:gd name="T19" fmla="*/ 0 h 52"/>
                <a:gd name="T20" fmla="*/ 13 w 44"/>
                <a:gd name="T21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4" h="52">
                  <a:moveTo>
                    <a:pt x="13" y="0"/>
                  </a:moveTo>
                  <a:cubicBezTo>
                    <a:pt x="13" y="32"/>
                    <a:pt x="13" y="32"/>
                    <a:pt x="13" y="32"/>
                  </a:cubicBezTo>
                  <a:cubicBezTo>
                    <a:pt x="13" y="36"/>
                    <a:pt x="17" y="40"/>
                    <a:pt x="22" y="40"/>
                  </a:cubicBezTo>
                  <a:cubicBezTo>
                    <a:pt x="27" y="40"/>
                    <a:pt x="31" y="36"/>
                    <a:pt x="31" y="32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4" y="32"/>
                    <a:pt x="44" y="32"/>
                    <a:pt x="44" y="32"/>
                  </a:cubicBezTo>
                  <a:cubicBezTo>
                    <a:pt x="44" y="45"/>
                    <a:pt x="32" y="52"/>
                    <a:pt x="22" y="52"/>
                  </a:cubicBezTo>
                  <a:cubicBezTo>
                    <a:pt x="12" y="52"/>
                    <a:pt x="0" y="45"/>
                    <a:pt x="0" y="32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3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1"/>
            <p:cNvSpPr>
              <a:spLocks noEditPoints="1"/>
            </p:cNvSpPr>
            <p:nvPr userDrawn="1"/>
          </p:nvSpPr>
          <p:spPr bwMode="auto">
            <a:xfrm>
              <a:off x="7867858" y="4888069"/>
              <a:ext cx="126201" cy="130240"/>
            </a:xfrm>
            <a:custGeom>
              <a:avLst/>
              <a:gdLst>
                <a:gd name="T0" fmla="*/ 53 w 53"/>
                <a:gd name="T1" fmla="*/ 27 h 53"/>
                <a:gd name="T2" fmla="*/ 26 w 53"/>
                <a:gd name="T3" fmla="*/ 53 h 53"/>
                <a:gd name="T4" fmla="*/ 0 w 53"/>
                <a:gd name="T5" fmla="*/ 27 h 53"/>
                <a:gd name="T6" fmla="*/ 26 w 53"/>
                <a:gd name="T7" fmla="*/ 0 h 53"/>
                <a:gd name="T8" fmla="*/ 53 w 53"/>
                <a:gd name="T9" fmla="*/ 27 h 53"/>
                <a:gd name="T10" fmla="*/ 26 w 53"/>
                <a:gd name="T11" fmla="*/ 42 h 53"/>
                <a:gd name="T12" fmla="*/ 40 w 53"/>
                <a:gd name="T13" fmla="*/ 27 h 53"/>
                <a:gd name="T14" fmla="*/ 26 w 53"/>
                <a:gd name="T15" fmla="*/ 11 h 53"/>
                <a:gd name="T16" fmla="*/ 13 w 53"/>
                <a:gd name="T17" fmla="*/ 27 h 53"/>
                <a:gd name="T18" fmla="*/ 26 w 53"/>
                <a:gd name="T19" fmla="*/ 42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3" h="53">
                  <a:moveTo>
                    <a:pt x="53" y="27"/>
                  </a:moveTo>
                  <a:cubicBezTo>
                    <a:pt x="53" y="43"/>
                    <a:pt x="41" y="53"/>
                    <a:pt x="26" y="53"/>
                  </a:cubicBezTo>
                  <a:cubicBezTo>
                    <a:pt x="12" y="53"/>
                    <a:pt x="0" y="43"/>
                    <a:pt x="0" y="27"/>
                  </a:cubicBezTo>
                  <a:cubicBezTo>
                    <a:pt x="0" y="10"/>
                    <a:pt x="12" y="0"/>
                    <a:pt x="26" y="0"/>
                  </a:cubicBezTo>
                  <a:cubicBezTo>
                    <a:pt x="41" y="0"/>
                    <a:pt x="53" y="11"/>
                    <a:pt x="53" y="27"/>
                  </a:cubicBezTo>
                  <a:close/>
                  <a:moveTo>
                    <a:pt x="26" y="42"/>
                  </a:moveTo>
                  <a:cubicBezTo>
                    <a:pt x="33" y="42"/>
                    <a:pt x="40" y="38"/>
                    <a:pt x="40" y="27"/>
                  </a:cubicBezTo>
                  <a:cubicBezTo>
                    <a:pt x="40" y="16"/>
                    <a:pt x="33" y="11"/>
                    <a:pt x="26" y="11"/>
                  </a:cubicBezTo>
                  <a:cubicBezTo>
                    <a:pt x="19" y="11"/>
                    <a:pt x="13" y="16"/>
                    <a:pt x="13" y="27"/>
                  </a:cubicBezTo>
                  <a:cubicBezTo>
                    <a:pt x="13" y="37"/>
                    <a:pt x="19" y="42"/>
                    <a:pt x="26" y="42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2"/>
            <p:cNvSpPr>
              <a:spLocks/>
            </p:cNvSpPr>
            <p:nvPr userDrawn="1"/>
          </p:nvSpPr>
          <p:spPr bwMode="auto">
            <a:xfrm>
              <a:off x="8015261" y="4891098"/>
              <a:ext cx="78749" cy="125191"/>
            </a:xfrm>
            <a:custGeom>
              <a:avLst/>
              <a:gdLst>
                <a:gd name="T0" fmla="*/ 78 w 78"/>
                <a:gd name="T1" fmla="*/ 27 h 124"/>
                <a:gd name="T2" fmla="*/ 29 w 78"/>
                <a:gd name="T3" fmla="*/ 27 h 124"/>
                <a:gd name="T4" fmla="*/ 29 w 78"/>
                <a:gd name="T5" fmla="*/ 51 h 124"/>
                <a:gd name="T6" fmla="*/ 78 w 78"/>
                <a:gd name="T7" fmla="*/ 51 h 124"/>
                <a:gd name="T8" fmla="*/ 78 w 78"/>
                <a:gd name="T9" fmla="*/ 78 h 124"/>
                <a:gd name="T10" fmla="*/ 29 w 78"/>
                <a:gd name="T11" fmla="*/ 78 h 124"/>
                <a:gd name="T12" fmla="*/ 29 w 78"/>
                <a:gd name="T13" fmla="*/ 124 h 124"/>
                <a:gd name="T14" fmla="*/ 0 w 78"/>
                <a:gd name="T15" fmla="*/ 124 h 124"/>
                <a:gd name="T16" fmla="*/ 0 w 78"/>
                <a:gd name="T17" fmla="*/ 0 h 124"/>
                <a:gd name="T18" fmla="*/ 78 w 78"/>
                <a:gd name="T19" fmla="*/ 0 h 124"/>
                <a:gd name="T20" fmla="*/ 78 w 78"/>
                <a:gd name="T21" fmla="*/ 27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8" h="124">
                  <a:moveTo>
                    <a:pt x="78" y="27"/>
                  </a:moveTo>
                  <a:lnTo>
                    <a:pt x="29" y="27"/>
                  </a:lnTo>
                  <a:lnTo>
                    <a:pt x="29" y="51"/>
                  </a:lnTo>
                  <a:lnTo>
                    <a:pt x="78" y="51"/>
                  </a:lnTo>
                  <a:lnTo>
                    <a:pt x="78" y="78"/>
                  </a:lnTo>
                  <a:lnTo>
                    <a:pt x="29" y="78"/>
                  </a:lnTo>
                  <a:lnTo>
                    <a:pt x="29" y="124"/>
                  </a:lnTo>
                  <a:lnTo>
                    <a:pt x="0" y="124"/>
                  </a:lnTo>
                  <a:lnTo>
                    <a:pt x="0" y="0"/>
                  </a:lnTo>
                  <a:lnTo>
                    <a:pt x="78" y="0"/>
                  </a:lnTo>
                  <a:lnTo>
                    <a:pt x="78" y="27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3"/>
            <p:cNvSpPr>
              <a:spLocks/>
            </p:cNvSpPr>
            <p:nvPr userDrawn="1"/>
          </p:nvSpPr>
          <p:spPr bwMode="auto">
            <a:xfrm>
              <a:off x="8118240" y="4891098"/>
              <a:ext cx="99951" cy="125191"/>
            </a:xfrm>
            <a:custGeom>
              <a:avLst/>
              <a:gdLst>
                <a:gd name="T0" fmla="*/ 99 w 99"/>
                <a:gd name="T1" fmla="*/ 0 h 124"/>
                <a:gd name="T2" fmla="*/ 99 w 99"/>
                <a:gd name="T3" fmla="*/ 27 h 124"/>
                <a:gd name="T4" fmla="*/ 66 w 99"/>
                <a:gd name="T5" fmla="*/ 27 h 124"/>
                <a:gd name="T6" fmla="*/ 66 w 99"/>
                <a:gd name="T7" fmla="*/ 124 h 124"/>
                <a:gd name="T8" fmla="*/ 35 w 99"/>
                <a:gd name="T9" fmla="*/ 124 h 124"/>
                <a:gd name="T10" fmla="*/ 35 w 99"/>
                <a:gd name="T11" fmla="*/ 27 h 124"/>
                <a:gd name="T12" fmla="*/ 0 w 99"/>
                <a:gd name="T13" fmla="*/ 27 h 124"/>
                <a:gd name="T14" fmla="*/ 0 w 99"/>
                <a:gd name="T15" fmla="*/ 0 h 124"/>
                <a:gd name="T16" fmla="*/ 99 w 99"/>
                <a:gd name="T17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9" h="124">
                  <a:moveTo>
                    <a:pt x="99" y="0"/>
                  </a:moveTo>
                  <a:lnTo>
                    <a:pt x="99" y="27"/>
                  </a:lnTo>
                  <a:lnTo>
                    <a:pt x="66" y="27"/>
                  </a:lnTo>
                  <a:lnTo>
                    <a:pt x="66" y="124"/>
                  </a:lnTo>
                  <a:lnTo>
                    <a:pt x="35" y="124"/>
                  </a:lnTo>
                  <a:lnTo>
                    <a:pt x="35" y="27"/>
                  </a:lnTo>
                  <a:lnTo>
                    <a:pt x="0" y="27"/>
                  </a:lnTo>
                  <a:lnTo>
                    <a:pt x="0" y="0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4"/>
            <p:cNvSpPr>
              <a:spLocks/>
            </p:cNvSpPr>
            <p:nvPr userDrawn="1"/>
          </p:nvSpPr>
          <p:spPr bwMode="auto">
            <a:xfrm>
              <a:off x="7803243" y="4891098"/>
              <a:ext cx="64615" cy="44423"/>
            </a:xfrm>
            <a:custGeom>
              <a:avLst/>
              <a:gdLst>
                <a:gd name="T0" fmla="*/ 21 w 64"/>
                <a:gd name="T1" fmla="*/ 44 h 44"/>
                <a:gd name="T2" fmla="*/ 64 w 64"/>
                <a:gd name="T3" fmla="*/ 0 h 44"/>
                <a:gd name="T4" fmla="*/ 26 w 64"/>
                <a:gd name="T5" fmla="*/ 0 h 44"/>
                <a:gd name="T6" fmla="*/ 0 w 64"/>
                <a:gd name="T7" fmla="*/ 24 h 44"/>
                <a:gd name="T8" fmla="*/ 21 w 64"/>
                <a:gd name="T9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44">
                  <a:moveTo>
                    <a:pt x="21" y="44"/>
                  </a:moveTo>
                  <a:lnTo>
                    <a:pt x="64" y="0"/>
                  </a:lnTo>
                  <a:lnTo>
                    <a:pt x="26" y="0"/>
                  </a:lnTo>
                  <a:lnTo>
                    <a:pt x="0" y="24"/>
                  </a:lnTo>
                  <a:lnTo>
                    <a:pt x="21" y="44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5"/>
            <p:cNvSpPr>
              <a:spLocks/>
            </p:cNvSpPr>
            <p:nvPr userDrawn="1"/>
          </p:nvSpPr>
          <p:spPr bwMode="auto">
            <a:xfrm>
              <a:off x="7803243" y="4971867"/>
              <a:ext cx="64615" cy="44423"/>
            </a:xfrm>
            <a:custGeom>
              <a:avLst/>
              <a:gdLst>
                <a:gd name="T0" fmla="*/ 0 w 64"/>
                <a:gd name="T1" fmla="*/ 20 h 44"/>
                <a:gd name="T2" fmla="*/ 26 w 64"/>
                <a:gd name="T3" fmla="*/ 44 h 44"/>
                <a:gd name="T4" fmla="*/ 64 w 64"/>
                <a:gd name="T5" fmla="*/ 44 h 44"/>
                <a:gd name="T6" fmla="*/ 21 w 64"/>
                <a:gd name="T7" fmla="*/ 0 h 44"/>
                <a:gd name="T8" fmla="*/ 0 w 64"/>
                <a:gd name="T9" fmla="*/ 2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44">
                  <a:moveTo>
                    <a:pt x="0" y="20"/>
                  </a:moveTo>
                  <a:lnTo>
                    <a:pt x="26" y="44"/>
                  </a:lnTo>
                  <a:lnTo>
                    <a:pt x="64" y="44"/>
                  </a:lnTo>
                  <a:lnTo>
                    <a:pt x="21" y="0"/>
                  </a:lnTo>
                  <a:lnTo>
                    <a:pt x="0" y="2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6"/>
            <p:cNvSpPr>
              <a:spLocks/>
            </p:cNvSpPr>
            <p:nvPr userDrawn="1"/>
          </p:nvSpPr>
          <p:spPr bwMode="auto">
            <a:xfrm>
              <a:off x="7721465" y="4891098"/>
              <a:ext cx="97932" cy="125191"/>
            </a:xfrm>
            <a:custGeom>
              <a:avLst/>
              <a:gdLst>
                <a:gd name="T0" fmla="*/ 0 w 97"/>
                <a:gd name="T1" fmla="*/ 0 h 124"/>
                <a:gd name="T2" fmla="*/ 60 w 97"/>
                <a:gd name="T3" fmla="*/ 61 h 124"/>
                <a:gd name="T4" fmla="*/ 0 w 97"/>
                <a:gd name="T5" fmla="*/ 124 h 124"/>
                <a:gd name="T6" fmla="*/ 38 w 97"/>
                <a:gd name="T7" fmla="*/ 124 h 124"/>
                <a:gd name="T8" fmla="*/ 97 w 97"/>
                <a:gd name="T9" fmla="*/ 61 h 124"/>
                <a:gd name="T10" fmla="*/ 38 w 97"/>
                <a:gd name="T11" fmla="*/ 0 h 124"/>
                <a:gd name="T12" fmla="*/ 0 w 97"/>
                <a:gd name="T13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7" h="124">
                  <a:moveTo>
                    <a:pt x="0" y="0"/>
                  </a:moveTo>
                  <a:lnTo>
                    <a:pt x="60" y="61"/>
                  </a:lnTo>
                  <a:lnTo>
                    <a:pt x="0" y="124"/>
                  </a:lnTo>
                  <a:lnTo>
                    <a:pt x="38" y="124"/>
                  </a:lnTo>
                  <a:lnTo>
                    <a:pt x="97" y="61"/>
                  </a:lnTo>
                  <a:lnTo>
                    <a:pt x="3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9" name="PoleTekstowe 1"/>
          <p:cNvSpPr txBox="1"/>
          <p:nvPr userDrawn="1"/>
        </p:nvSpPr>
        <p:spPr>
          <a:xfrm>
            <a:off x="8271705" y="4919472"/>
            <a:ext cx="662219" cy="146194"/>
          </a:xfrm>
          <a:prstGeom prst="rect">
            <a:avLst/>
          </a:prstGeom>
          <a:noFill/>
        </p:spPr>
        <p:txBody>
          <a:bodyPr wrap="square" lIns="91440" tIns="34290" rIns="45720" bIns="34290" rtlCol="0">
            <a:spAutoFit/>
          </a:bodyPr>
          <a:lstStyle/>
          <a:p>
            <a:pPr indent="0" algn="l">
              <a:lnSpc>
                <a:spcPct val="100000"/>
              </a:lnSpc>
            </a:pPr>
            <a:r>
              <a:rPr lang="pl-PL" sz="500" b="0" dirty="0" smtClean="0">
                <a:solidFill>
                  <a:schemeClr val="bg1"/>
                </a:solidFill>
                <a:latin typeface="+mj-lt"/>
                <a:cs typeface="Open Sans"/>
              </a:rPr>
              <a:t>www.luxoft.com</a:t>
            </a:r>
            <a:endParaRPr lang="pl-PL" sz="500" b="0" dirty="0">
              <a:solidFill>
                <a:schemeClr val="bg1"/>
              </a:solidFill>
              <a:latin typeface="+mj-lt"/>
              <a:cs typeface="Open Sans"/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pl-PL" smtClean="0"/>
              <a:t>Edit Title</a:t>
            </a:r>
            <a:endParaRPr lang="en-US"/>
          </a:p>
        </p:txBody>
      </p:sp>
      <p:sp>
        <p:nvSpPr>
          <p:cNvPr id="5" name="Symbol zastępczy zawartości 4"/>
          <p:cNvSpPr>
            <a:spLocks noGrp="1"/>
          </p:cNvSpPr>
          <p:nvPr>
            <p:ph sz="quarter" idx="11" hasCustomPrompt="1"/>
          </p:nvPr>
        </p:nvSpPr>
        <p:spPr>
          <a:xfrm>
            <a:off x="286941" y="897732"/>
            <a:ext cx="8593931" cy="3756422"/>
          </a:xfrm>
        </p:spPr>
        <p:txBody>
          <a:bodyPr/>
          <a:lstStyle>
            <a:lvl1pPr marL="270000">
              <a:defRPr/>
            </a:lvl1pPr>
          </a:lstStyle>
          <a:p>
            <a:pPr lvl="0"/>
            <a:r>
              <a:rPr lang="pl-PL" dirty="0" smtClean="0"/>
              <a:t>Click to edit content</a:t>
            </a:r>
          </a:p>
          <a:p>
            <a:pPr lvl="1"/>
            <a:r>
              <a:rPr lang="pl-PL" dirty="0" smtClean="0"/>
              <a:t>Click to edit content</a:t>
            </a:r>
          </a:p>
          <a:p>
            <a:pPr lvl="2"/>
            <a:r>
              <a:rPr lang="pl-PL" dirty="0" smtClean="0"/>
              <a:t>Click to edit content</a:t>
            </a:r>
          </a:p>
          <a:p>
            <a:pPr lvl="3"/>
            <a:r>
              <a:rPr lang="pl-PL" dirty="0" smtClean="0"/>
              <a:t>Click to edit content</a:t>
            </a:r>
          </a:p>
          <a:p>
            <a:pPr lvl="4"/>
            <a:r>
              <a:rPr lang="pl-PL" dirty="0" smtClean="0"/>
              <a:t>Click to edit content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015955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_image_1_contain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Obraz 1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06598" y="0"/>
            <a:ext cx="2937402" cy="5143500"/>
          </a:xfrm>
          <a:prstGeom prst="rect">
            <a:avLst/>
          </a:prstGeom>
        </p:spPr>
      </p:pic>
      <p:sp>
        <p:nvSpPr>
          <p:cNvPr id="6" name="Rectangle 5"/>
          <p:cNvSpPr>
            <a:spLocks noChangeArrowheads="1"/>
          </p:cNvSpPr>
          <p:nvPr userDrawn="1"/>
        </p:nvSpPr>
        <p:spPr bwMode="auto">
          <a:xfrm>
            <a:off x="0" y="5117250"/>
            <a:ext cx="2286757" cy="26250"/>
          </a:xfrm>
          <a:prstGeom prst="rect">
            <a:avLst/>
          </a:prstGeom>
          <a:solidFill>
            <a:srgbClr val="003B77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Rectangle 6"/>
          <p:cNvSpPr>
            <a:spLocks noChangeArrowheads="1"/>
          </p:cNvSpPr>
          <p:nvPr userDrawn="1"/>
        </p:nvSpPr>
        <p:spPr bwMode="auto">
          <a:xfrm>
            <a:off x="2286757" y="5117250"/>
            <a:ext cx="2284738" cy="26250"/>
          </a:xfrm>
          <a:prstGeom prst="rect">
            <a:avLst/>
          </a:prstGeom>
          <a:solidFill>
            <a:srgbClr val="BA1E53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Rectangle 7"/>
          <p:cNvSpPr>
            <a:spLocks noChangeArrowheads="1"/>
          </p:cNvSpPr>
          <p:nvPr userDrawn="1"/>
        </p:nvSpPr>
        <p:spPr bwMode="auto">
          <a:xfrm>
            <a:off x="4571495" y="5117250"/>
            <a:ext cx="2286757" cy="26250"/>
          </a:xfrm>
          <a:prstGeom prst="rect">
            <a:avLst/>
          </a:prstGeom>
          <a:solidFill>
            <a:srgbClr val="E2591D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Rectangle 8"/>
          <p:cNvSpPr>
            <a:spLocks noChangeArrowheads="1"/>
          </p:cNvSpPr>
          <p:nvPr userDrawn="1"/>
        </p:nvSpPr>
        <p:spPr bwMode="auto">
          <a:xfrm>
            <a:off x="6858252" y="5117250"/>
            <a:ext cx="2285748" cy="26250"/>
          </a:xfrm>
          <a:prstGeom prst="rect">
            <a:avLst/>
          </a:prstGeom>
          <a:solidFill>
            <a:srgbClr val="FFE400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0" name="Grupa 9"/>
          <p:cNvGrpSpPr/>
          <p:nvPr userDrawn="1"/>
        </p:nvGrpSpPr>
        <p:grpSpPr>
          <a:xfrm>
            <a:off x="7502381" y="4888069"/>
            <a:ext cx="715810" cy="130240"/>
            <a:chOff x="7502381" y="4888069"/>
            <a:chExt cx="715810" cy="130240"/>
          </a:xfrm>
        </p:grpSpPr>
        <p:sp>
          <p:nvSpPr>
            <p:cNvPr id="11" name="Freeform 9"/>
            <p:cNvSpPr>
              <a:spLocks/>
            </p:cNvSpPr>
            <p:nvPr userDrawn="1"/>
          </p:nvSpPr>
          <p:spPr bwMode="auto">
            <a:xfrm>
              <a:off x="7502381" y="4891098"/>
              <a:ext cx="83797" cy="125191"/>
            </a:xfrm>
            <a:custGeom>
              <a:avLst/>
              <a:gdLst>
                <a:gd name="T0" fmla="*/ 83 w 83"/>
                <a:gd name="T1" fmla="*/ 124 h 124"/>
                <a:gd name="T2" fmla="*/ 0 w 83"/>
                <a:gd name="T3" fmla="*/ 124 h 124"/>
                <a:gd name="T4" fmla="*/ 0 w 83"/>
                <a:gd name="T5" fmla="*/ 0 h 124"/>
                <a:gd name="T6" fmla="*/ 31 w 83"/>
                <a:gd name="T7" fmla="*/ 0 h 124"/>
                <a:gd name="T8" fmla="*/ 31 w 83"/>
                <a:gd name="T9" fmla="*/ 95 h 124"/>
                <a:gd name="T10" fmla="*/ 83 w 83"/>
                <a:gd name="T11" fmla="*/ 95 h 124"/>
                <a:gd name="T12" fmla="*/ 83 w 83"/>
                <a:gd name="T13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124">
                  <a:moveTo>
                    <a:pt x="83" y="124"/>
                  </a:moveTo>
                  <a:lnTo>
                    <a:pt x="0" y="124"/>
                  </a:lnTo>
                  <a:lnTo>
                    <a:pt x="0" y="0"/>
                  </a:lnTo>
                  <a:lnTo>
                    <a:pt x="31" y="0"/>
                  </a:lnTo>
                  <a:lnTo>
                    <a:pt x="31" y="95"/>
                  </a:lnTo>
                  <a:lnTo>
                    <a:pt x="83" y="95"/>
                  </a:lnTo>
                  <a:lnTo>
                    <a:pt x="83" y="124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0"/>
            <p:cNvSpPr>
              <a:spLocks/>
            </p:cNvSpPr>
            <p:nvPr userDrawn="1"/>
          </p:nvSpPr>
          <p:spPr bwMode="auto">
            <a:xfrm>
              <a:off x="7602332" y="4891098"/>
              <a:ext cx="104999" cy="127211"/>
            </a:xfrm>
            <a:custGeom>
              <a:avLst/>
              <a:gdLst>
                <a:gd name="T0" fmla="*/ 13 w 44"/>
                <a:gd name="T1" fmla="*/ 0 h 52"/>
                <a:gd name="T2" fmla="*/ 13 w 44"/>
                <a:gd name="T3" fmla="*/ 32 h 52"/>
                <a:gd name="T4" fmla="*/ 22 w 44"/>
                <a:gd name="T5" fmla="*/ 40 h 52"/>
                <a:gd name="T6" fmla="*/ 31 w 44"/>
                <a:gd name="T7" fmla="*/ 32 h 52"/>
                <a:gd name="T8" fmla="*/ 31 w 44"/>
                <a:gd name="T9" fmla="*/ 0 h 52"/>
                <a:gd name="T10" fmla="*/ 44 w 44"/>
                <a:gd name="T11" fmla="*/ 0 h 52"/>
                <a:gd name="T12" fmla="*/ 44 w 44"/>
                <a:gd name="T13" fmla="*/ 32 h 52"/>
                <a:gd name="T14" fmla="*/ 22 w 44"/>
                <a:gd name="T15" fmla="*/ 52 h 52"/>
                <a:gd name="T16" fmla="*/ 0 w 44"/>
                <a:gd name="T17" fmla="*/ 32 h 52"/>
                <a:gd name="T18" fmla="*/ 0 w 44"/>
                <a:gd name="T19" fmla="*/ 0 h 52"/>
                <a:gd name="T20" fmla="*/ 13 w 44"/>
                <a:gd name="T21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4" h="52">
                  <a:moveTo>
                    <a:pt x="13" y="0"/>
                  </a:moveTo>
                  <a:cubicBezTo>
                    <a:pt x="13" y="32"/>
                    <a:pt x="13" y="32"/>
                    <a:pt x="13" y="32"/>
                  </a:cubicBezTo>
                  <a:cubicBezTo>
                    <a:pt x="13" y="36"/>
                    <a:pt x="17" y="40"/>
                    <a:pt x="22" y="40"/>
                  </a:cubicBezTo>
                  <a:cubicBezTo>
                    <a:pt x="27" y="40"/>
                    <a:pt x="31" y="36"/>
                    <a:pt x="31" y="32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4" y="32"/>
                    <a:pt x="44" y="32"/>
                    <a:pt x="44" y="32"/>
                  </a:cubicBezTo>
                  <a:cubicBezTo>
                    <a:pt x="44" y="45"/>
                    <a:pt x="32" y="52"/>
                    <a:pt x="22" y="52"/>
                  </a:cubicBezTo>
                  <a:cubicBezTo>
                    <a:pt x="12" y="52"/>
                    <a:pt x="0" y="45"/>
                    <a:pt x="0" y="32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3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1"/>
            <p:cNvSpPr>
              <a:spLocks noEditPoints="1"/>
            </p:cNvSpPr>
            <p:nvPr userDrawn="1"/>
          </p:nvSpPr>
          <p:spPr bwMode="auto">
            <a:xfrm>
              <a:off x="7867858" y="4888069"/>
              <a:ext cx="126201" cy="130240"/>
            </a:xfrm>
            <a:custGeom>
              <a:avLst/>
              <a:gdLst>
                <a:gd name="T0" fmla="*/ 53 w 53"/>
                <a:gd name="T1" fmla="*/ 27 h 53"/>
                <a:gd name="T2" fmla="*/ 26 w 53"/>
                <a:gd name="T3" fmla="*/ 53 h 53"/>
                <a:gd name="T4" fmla="*/ 0 w 53"/>
                <a:gd name="T5" fmla="*/ 27 h 53"/>
                <a:gd name="T6" fmla="*/ 26 w 53"/>
                <a:gd name="T7" fmla="*/ 0 h 53"/>
                <a:gd name="T8" fmla="*/ 53 w 53"/>
                <a:gd name="T9" fmla="*/ 27 h 53"/>
                <a:gd name="T10" fmla="*/ 26 w 53"/>
                <a:gd name="T11" fmla="*/ 42 h 53"/>
                <a:gd name="T12" fmla="*/ 40 w 53"/>
                <a:gd name="T13" fmla="*/ 27 h 53"/>
                <a:gd name="T14" fmla="*/ 26 w 53"/>
                <a:gd name="T15" fmla="*/ 11 h 53"/>
                <a:gd name="T16" fmla="*/ 13 w 53"/>
                <a:gd name="T17" fmla="*/ 27 h 53"/>
                <a:gd name="T18" fmla="*/ 26 w 53"/>
                <a:gd name="T19" fmla="*/ 42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3" h="53">
                  <a:moveTo>
                    <a:pt x="53" y="27"/>
                  </a:moveTo>
                  <a:cubicBezTo>
                    <a:pt x="53" y="43"/>
                    <a:pt x="41" y="53"/>
                    <a:pt x="26" y="53"/>
                  </a:cubicBezTo>
                  <a:cubicBezTo>
                    <a:pt x="12" y="53"/>
                    <a:pt x="0" y="43"/>
                    <a:pt x="0" y="27"/>
                  </a:cubicBezTo>
                  <a:cubicBezTo>
                    <a:pt x="0" y="10"/>
                    <a:pt x="12" y="0"/>
                    <a:pt x="26" y="0"/>
                  </a:cubicBezTo>
                  <a:cubicBezTo>
                    <a:pt x="41" y="0"/>
                    <a:pt x="53" y="11"/>
                    <a:pt x="53" y="27"/>
                  </a:cubicBezTo>
                  <a:close/>
                  <a:moveTo>
                    <a:pt x="26" y="42"/>
                  </a:moveTo>
                  <a:cubicBezTo>
                    <a:pt x="33" y="42"/>
                    <a:pt x="40" y="38"/>
                    <a:pt x="40" y="27"/>
                  </a:cubicBezTo>
                  <a:cubicBezTo>
                    <a:pt x="40" y="16"/>
                    <a:pt x="33" y="11"/>
                    <a:pt x="26" y="11"/>
                  </a:cubicBezTo>
                  <a:cubicBezTo>
                    <a:pt x="19" y="11"/>
                    <a:pt x="13" y="16"/>
                    <a:pt x="13" y="27"/>
                  </a:cubicBezTo>
                  <a:cubicBezTo>
                    <a:pt x="13" y="37"/>
                    <a:pt x="19" y="42"/>
                    <a:pt x="26" y="42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2"/>
            <p:cNvSpPr>
              <a:spLocks/>
            </p:cNvSpPr>
            <p:nvPr userDrawn="1"/>
          </p:nvSpPr>
          <p:spPr bwMode="auto">
            <a:xfrm>
              <a:off x="8015261" y="4891098"/>
              <a:ext cx="78749" cy="125191"/>
            </a:xfrm>
            <a:custGeom>
              <a:avLst/>
              <a:gdLst>
                <a:gd name="T0" fmla="*/ 78 w 78"/>
                <a:gd name="T1" fmla="*/ 27 h 124"/>
                <a:gd name="T2" fmla="*/ 29 w 78"/>
                <a:gd name="T3" fmla="*/ 27 h 124"/>
                <a:gd name="T4" fmla="*/ 29 w 78"/>
                <a:gd name="T5" fmla="*/ 51 h 124"/>
                <a:gd name="T6" fmla="*/ 78 w 78"/>
                <a:gd name="T7" fmla="*/ 51 h 124"/>
                <a:gd name="T8" fmla="*/ 78 w 78"/>
                <a:gd name="T9" fmla="*/ 78 h 124"/>
                <a:gd name="T10" fmla="*/ 29 w 78"/>
                <a:gd name="T11" fmla="*/ 78 h 124"/>
                <a:gd name="T12" fmla="*/ 29 w 78"/>
                <a:gd name="T13" fmla="*/ 124 h 124"/>
                <a:gd name="T14" fmla="*/ 0 w 78"/>
                <a:gd name="T15" fmla="*/ 124 h 124"/>
                <a:gd name="T16" fmla="*/ 0 w 78"/>
                <a:gd name="T17" fmla="*/ 0 h 124"/>
                <a:gd name="T18" fmla="*/ 78 w 78"/>
                <a:gd name="T19" fmla="*/ 0 h 124"/>
                <a:gd name="T20" fmla="*/ 78 w 78"/>
                <a:gd name="T21" fmla="*/ 27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8" h="124">
                  <a:moveTo>
                    <a:pt x="78" y="27"/>
                  </a:moveTo>
                  <a:lnTo>
                    <a:pt x="29" y="27"/>
                  </a:lnTo>
                  <a:lnTo>
                    <a:pt x="29" y="51"/>
                  </a:lnTo>
                  <a:lnTo>
                    <a:pt x="78" y="51"/>
                  </a:lnTo>
                  <a:lnTo>
                    <a:pt x="78" y="78"/>
                  </a:lnTo>
                  <a:lnTo>
                    <a:pt x="29" y="78"/>
                  </a:lnTo>
                  <a:lnTo>
                    <a:pt x="29" y="124"/>
                  </a:lnTo>
                  <a:lnTo>
                    <a:pt x="0" y="124"/>
                  </a:lnTo>
                  <a:lnTo>
                    <a:pt x="0" y="0"/>
                  </a:lnTo>
                  <a:lnTo>
                    <a:pt x="78" y="0"/>
                  </a:lnTo>
                  <a:lnTo>
                    <a:pt x="78" y="27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3"/>
            <p:cNvSpPr>
              <a:spLocks/>
            </p:cNvSpPr>
            <p:nvPr userDrawn="1"/>
          </p:nvSpPr>
          <p:spPr bwMode="auto">
            <a:xfrm>
              <a:off x="8118240" y="4891098"/>
              <a:ext cx="99951" cy="125191"/>
            </a:xfrm>
            <a:custGeom>
              <a:avLst/>
              <a:gdLst>
                <a:gd name="T0" fmla="*/ 99 w 99"/>
                <a:gd name="T1" fmla="*/ 0 h 124"/>
                <a:gd name="T2" fmla="*/ 99 w 99"/>
                <a:gd name="T3" fmla="*/ 27 h 124"/>
                <a:gd name="T4" fmla="*/ 66 w 99"/>
                <a:gd name="T5" fmla="*/ 27 h 124"/>
                <a:gd name="T6" fmla="*/ 66 w 99"/>
                <a:gd name="T7" fmla="*/ 124 h 124"/>
                <a:gd name="T8" fmla="*/ 35 w 99"/>
                <a:gd name="T9" fmla="*/ 124 h 124"/>
                <a:gd name="T10" fmla="*/ 35 w 99"/>
                <a:gd name="T11" fmla="*/ 27 h 124"/>
                <a:gd name="T12" fmla="*/ 0 w 99"/>
                <a:gd name="T13" fmla="*/ 27 h 124"/>
                <a:gd name="T14" fmla="*/ 0 w 99"/>
                <a:gd name="T15" fmla="*/ 0 h 124"/>
                <a:gd name="T16" fmla="*/ 99 w 99"/>
                <a:gd name="T17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9" h="124">
                  <a:moveTo>
                    <a:pt x="99" y="0"/>
                  </a:moveTo>
                  <a:lnTo>
                    <a:pt x="99" y="27"/>
                  </a:lnTo>
                  <a:lnTo>
                    <a:pt x="66" y="27"/>
                  </a:lnTo>
                  <a:lnTo>
                    <a:pt x="66" y="124"/>
                  </a:lnTo>
                  <a:lnTo>
                    <a:pt x="35" y="124"/>
                  </a:lnTo>
                  <a:lnTo>
                    <a:pt x="35" y="27"/>
                  </a:lnTo>
                  <a:lnTo>
                    <a:pt x="0" y="27"/>
                  </a:lnTo>
                  <a:lnTo>
                    <a:pt x="0" y="0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4"/>
            <p:cNvSpPr>
              <a:spLocks/>
            </p:cNvSpPr>
            <p:nvPr userDrawn="1"/>
          </p:nvSpPr>
          <p:spPr bwMode="auto">
            <a:xfrm>
              <a:off x="7803243" y="4891098"/>
              <a:ext cx="64615" cy="44423"/>
            </a:xfrm>
            <a:custGeom>
              <a:avLst/>
              <a:gdLst>
                <a:gd name="T0" fmla="*/ 21 w 64"/>
                <a:gd name="T1" fmla="*/ 44 h 44"/>
                <a:gd name="T2" fmla="*/ 64 w 64"/>
                <a:gd name="T3" fmla="*/ 0 h 44"/>
                <a:gd name="T4" fmla="*/ 26 w 64"/>
                <a:gd name="T5" fmla="*/ 0 h 44"/>
                <a:gd name="T6" fmla="*/ 0 w 64"/>
                <a:gd name="T7" fmla="*/ 24 h 44"/>
                <a:gd name="T8" fmla="*/ 21 w 64"/>
                <a:gd name="T9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44">
                  <a:moveTo>
                    <a:pt x="21" y="44"/>
                  </a:moveTo>
                  <a:lnTo>
                    <a:pt x="64" y="0"/>
                  </a:lnTo>
                  <a:lnTo>
                    <a:pt x="26" y="0"/>
                  </a:lnTo>
                  <a:lnTo>
                    <a:pt x="0" y="24"/>
                  </a:lnTo>
                  <a:lnTo>
                    <a:pt x="21" y="44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5"/>
            <p:cNvSpPr>
              <a:spLocks/>
            </p:cNvSpPr>
            <p:nvPr userDrawn="1"/>
          </p:nvSpPr>
          <p:spPr bwMode="auto">
            <a:xfrm>
              <a:off x="7803243" y="4971867"/>
              <a:ext cx="64615" cy="44423"/>
            </a:xfrm>
            <a:custGeom>
              <a:avLst/>
              <a:gdLst>
                <a:gd name="T0" fmla="*/ 0 w 64"/>
                <a:gd name="T1" fmla="*/ 20 h 44"/>
                <a:gd name="T2" fmla="*/ 26 w 64"/>
                <a:gd name="T3" fmla="*/ 44 h 44"/>
                <a:gd name="T4" fmla="*/ 64 w 64"/>
                <a:gd name="T5" fmla="*/ 44 h 44"/>
                <a:gd name="T6" fmla="*/ 21 w 64"/>
                <a:gd name="T7" fmla="*/ 0 h 44"/>
                <a:gd name="T8" fmla="*/ 0 w 64"/>
                <a:gd name="T9" fmla="*/ 2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44">
                  <a:moveTo>
                    <a:pt x="0" y="20"/>
                  </a:moveTo>
                  <a:lnTo>
                    <a:pt x="26" y="44"/>
                  </a:lnTo>
                  <a:lnTo>
                    <a:pt x="64" y="44"/>
                  </a:lnTo>
                  <a:lnTo>
                    <a:pt x="21" y="0"/>
                  </a:lnTo>
                  <a:lnTo>
                    <a:pt x="0" y="2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6"/>
            <p:cNvSpPr>
              <a:spLocks/>
            </p:cNvSpPr>
            <p:nvPr userDrawn="1"/>
          </p:nvSpPr>
          <p:spPr bwMode="auto">
            <a:xfrm>
              <a:off x="7721465" y="4891098"/>
              <a:ext cx="97932" cy="125191"/>
            </a:xfrm>
            <a:custGeom>
              <a:avLst/>
              <a:gdLst>
                <a:gd name="T0" fmla="*/ 0 w 97"/>
                <a:gd name="T1" fmla="*/ 0 h 124"/>
                <a:gd name="T2" fmla="*/ 60 w 97"/>
                <a:gd name="T3" fmla="*/ 61 h 124"/>
                <a:gd name="T4" fmla="*/ 0 w 97"/>
                <a:gd name="T5" fmla="*/ 124 h 124"/>
                <a:gd name="T6" fmla="*/ 38 w 97"/>
                <a:gd name="T7" fmla="*/ 124 h 124"/>
                <a:gd name="T8" fmla="*/ 97 w 97"/>
                <a:gd name="T9" fmla="*/ 61 h 124"/>
                <a:gd name="T10" fmla="*/ 38 w 97"/>
                <a:gd name="T11" fmla="*/ 0 h 124"/>
                <a:gd name="T12" fmla="*/ 0 w 97"/>
                <a:gd name="T13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7" h="124">
                  <a:moveTo>
                    <a:pt x="0" y="0"/>
                  </a:moveTo>
                  <a:lnTo>
                    <a:pt x="60" y="61"/>
                  </a:lnTo>
                  <a:lnTo>
                    <a:pt x="0" y="124"/>
                  </a:lnTo>
                  <a:lnTo>
                    <a:pt x="38" y="124"/>
                  </a:lnTo>
                  <a:lnTo>
                    <a:pt x="97" y="61"/>
                  </a:lnTo>
                  <a:lnTo>
                    <a:pt x="3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9" name="PoleTekstowe 1"/>
          <p:cNvSpPr txBox="1"/>
          <p:nvPr userDrawn="1"/>
        </p:nvSpPr>
        <p:spPr>
          <a:xfrm>
            <a:off x="8271705" y="4919472"/>
            <a:ext cx="662219" cy="146194"/>
          </a:xfrm>
          <a:prstGeom prst="rect">
            <a:avLst/>
          </a:prstGeom>
          <a:noFill/>
        </p:spPr>
        <p:txBody>
          <a:bodyPr wrap="square" lIns="91440" tIns="34290" rIns="45720" bIns="34290" rtlCol="0">
            <a:spAutoFit/>
          </a:bodyPr>
          <a:lstStyle/>
          <a:p>
            <a:pPr indent="0" algn="l">
              <a:lnSpc>
                <a:spcPct val="100000"/>
              </a:lnSpc>
            </a:pPr>
            <a:r>
              <a:rPr lang="pl-PL" sz="500" b="0" dirty="0" smtClean="0">
                <a:solidFill>
                  <a:schemeClr val="bg1"/>
                </a:solidFill>
                <a:latin typeface="+mj-lt"/>
                <a:cs typeface="Open Sans"/>
              </a:rPr>
              <a:t>www.luxoft.com</a:t>
            </a:r>
            <a:endParaRPr lang="pl-PL" sz="500" b="0" dirty="0">
              <a:solidFill>
                <a:schemeClr val="bg1"/>
              </a:solidFill>
              <a:latin typeface="+mj-lt"/>
              <a:cs typeface="Open Sans"/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pl-PL" smtClean="0"/>
              <a:t>Edit Title</a:t>
            </a:r>
            <a:endParaRPr lang="en-US"/>
          </a:p>
        </p:txBody>
      </p:sp>
      <p:sp>
        <p:nvSpPr>
          <p:cNvPr id="5" name="Symbol zastępczy zawartości 4"/>
          <p:cNvSpPr>
            <a:spLocks noGrp="1"/>
          </p:cNvSpPr>
          <p:nvPr>
            <p:ph sz="quarter" idx="11" hasCustomPrompt="1"/>
          </p:nvPr>
        </p:nvSpPr>
        <p:spPr>
          <a:xfrm>
            <a:off x="286941" y="897732"/>
            <a:ext cx="8593931" cy="3756422"/>
          </a:xfrm>
        </p:spPr>
        <p:txBody>
          <a:bodyPr/>
          <a:lstStyle>
            <a:lvl1pPr marL="270000">
              <a:defRPr/>
            </a:lvl1pPr>
          </a:lstStyle>
          <a:p>
            <a:pPr lvl="0"/>
            <a:r>
              <a:rPr lang="pl-PL" dirty="0" smtClean="0"/>
              <a:t>Click to edit content</a:t>
            </a:r>
          </a:p>
          <a:p>
            <a:pPr lvl="1"/>
            <a:r>
              <a:rPr lang="pl-PL" dirty="0" smtClean="0"/>
              <a:t>Click to edit content</a:t>
            </a:r>
          </a:p>
          <a:p>
            <a:pPr lvl="2"/>
            <a:r>
              <a:rPr lang="pl-PL" dirty="0" smtClean="0"/>
              <a:t>Click to edit content</a:t>
            </a:r>
          </a:p>
          <a:p>
            <a:pPr lvl="3"/>
            <a:r>
              <a:rPr lang="pl-PL" dirty="0" smtClean="0"/>
              <a:t>Click to edit content</a:t>
            </a:r>
          </a:p>
          <a:p>
            <a:pPr lvl="4"/>
            <a:r>
              <a:rPr lang="pl-PL" dirty="0" smtClean="0"/>
              <a:t>Click to edit content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575854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ide_image_1_contain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Obraz 2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05588" y="0"/>
            <a:ext cx="2937402" cy="5143500"/>
          </a:xfrm>
          <a:prstGeom prst="rect">
            <a:avLst/>
          </a:prstGeom>
        </p:spPr>
      </p:pic>
      <p:sp>
        <p:nvSpPr>
          <p:cNvPr id="6" name="Rectangle 5"/>
          <p:cNvSpPr>
            <a:spLocks noChangeArrowheads="1"/>
          </p:cNvSpPr>
          <p:nvPr userDrawn="1"/>
        </p:nvSpPr>
        <p:spPr bwMode="auto">
          <a:xfrm>
            <a:off x="0" y="5117250"/>
            <a:ext cx="2286757" cy="26250"/>
          </a:xfrm>
          <a:prstGeom prst="rect">
            <a:avLst/>
          </a:prstGeom>
          <a:solidFill>
            <a:srgbClr val="003B77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Rectangle 6"/>
          <p:cNvSpPr>
            <a:spLocks noChangeArrowheads="1"/>
          </p:cNvSpPr>
          <p:nvPr userDrawn="1"/>
        </p:nvSpPr>
        <p:spPr bwMode="auto">
          <a:xfrm>
            <a:off x="2286757" y="5117250"/>
            <a:ext cx="2284738" cy="26250"/>
          </a:xfrm>
          <a:prstGeom prst="rect">
            <a:avLst/>
          </a:prstGeom>
          <a:solidFill>
            <a:srgbClr val="BA1E53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Rectangle 7"/>
          <p:cNvSpPr>
            <a:spLocks noChangeArrowheads="1"/>
          </p:cNvSpPr>
          <p:nvPr userDrawn="1"/>
        </p:nvSpPr>
        <p:spPr bwMode="auto">
          <a:xfrm>
            <a:off x="4571495" y="5117250"/>
            <a:ext cx="2286757" cy="26250"/>
          </a:xfrm>
          <a:prstGeom prst="rect">
            <a:avLst/>
          </a:prstGeom>
          <a:solidFill>
            <a:srgbClr val="E2591D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Rectangle 8"/>
          <p:cNvSpPr>
            <a:spLocks noChangeArrowheads="1"/>
          </p:cNvSpPr>
          <p:nvPr userDrawn="1"/>
        </p:nvSpPr>
        <p:spPr bwMode="auto">
          <a:xfrm>
            <a:off x="6858252" y="5117250"/>
            <a:ext cx="2285748" cy="26250"/>
          </a:xfrm>
          <a:prstGeom prst="rect">
            <a:avLst/>
          </a:prstGeom>
          <a:solidFill>
            <a:srgbClr val="FFE400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0" name="Grupa 9"/>
          <p:cNvGrpSpPr/>
          <p:nvPr userDrawn="1"/>
        </p:nvGrpSpPr>
        <p:grpSpPr>
          <a:xfrm>
            <a:off x="7502381" y="4888069"/>
            <a:ext cx="715810" cy="130240"/>
            <a:chOff x="7502381" y="4888069"/>
            <a:chExt cx="715810" cy="130240"/>
          </a:xfrm>
        </p:grpSpPr>
        <p:sp>
          <p:nvSpPr>
            <p:cNvPr id="11" name="Freeform 9"/>
            <p:cNvSpPr>
              <a:spLocks/>
            </p:cNvSpPr>
            <p:nvPr userDrawn="1"/>
          </p:nvSpPr>
          <p:spPr bwMode="auto">
            <a:xfrm>
              <a:off x="7502381" y="4891098"/>
              <a:ext cx="83797" cy="125191"/>
            </a:xfrm>
            <a:custGeom>
              <a:avLst/>
              <a:gdLst>
                <a:gd name="T0" fmla="*/ 83 w 83"/>
                <a:gd name="T1" fmla="*/ 124 h 124"/>
                <a:gd name="T2" fmla="*/ 0 w 83"/>
                <a:gd name="T3" fmla="*/ 124 h 124"/>
                <a:gd name="T4" fmla="*/ 0 w 83"/>
                <a:gd name="T5" fmla="*/ 0 h 124"/>
                <a:gd name="T6" fmla="*/ 31 w 83"/>
                <a:gd name="T7" fmla="*/ 0 h 124"/>
                <a:gd name="T8" fmla="*/ 31 w 83"/>
                <a:gd name="T9" fmla="*/ 95 h 124"/>
                <a:gd name="T10" fmla="*/ 83 w 83"/>
                <a:gd name="T11" fmla="*/ 95 h 124"/>
                <a:gd name="T12" fmla="*/ 83 w 83"/>
                <a:gd name="T13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124">
                  <a:moveTo>
                    <a:pt x="83" y="124"/>
                  </a:moveTo>
                  <a:lnTo>
                    <a:pt x="0" y="124"/>
                  </a:lnTo>
                  <a:lnTo>
                    <a:pt x="0" y="0"/>
                  </a:lnTo>
                  <a:lnTo>
                    <a:pt x="31" y="0"/>
                  </a:lnTo>
                  <a:lnTo>
                    <a:pt x="31" y="95"/>
                  </a:lnTo>
                  <a:lnTo>
                    <a:pt x="83" y="95"/>
                  </a:lnTo>
                  <a:lnTo>
                    <a:pt x="83" y="124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0"/>
            <p:cNvSpPr>
              <a:spLocks/>
            </p:cNvSpPr>
            <p:nvPr userDrawn="1"/>
          </p:nvSpPr>
          <p:spPr bwMode="auto">
            <a:xfrm>
              <a:off x="7602332" y="4891098"/>
              <a:ext cx="104999" cy="127211"/>
            </a:xfrm>
            <a:custGeom>
              <a:avLst/>
              <a:gdLst>
                <a:gd name="T0" fmla="*/ 13 w 44"/>
                <a:gd name="T1" fmla="*/ 0 h 52"/>
                <a:gd name="T2" fmla="*/ 13 w 44"/>
                <a:gd name="T3" fmla="*/ 32 h 52"/>
                <a:gd name="T4" fmla="*/ 22 w 44"/>
                <a:gd name="T5" fmla="*/ 40 h 52"/>
                <a:gd name="T6" fmla="*/ 31 w 44"/>
                <a:gd name="T7" fmla="*/ 32 h 52"/>
                <a:gd name="T8" fmla="*/ 31 w 44"/>
                <a:gd name="T9" fmla="*/ 0 h 52"/>
                <a:gd name="T10" fmla="*/ 44 w 44"/>
                <a:gd name="T11" fmla="*/ 0 h 52"/>
                <a:gd name="T12" fmla="*/ 44 w 44"/>
                <a:gd name="T13" fmla="*/ 32 h 52"/>
                <a:gd name="T14" fmla="*/ 22 w 44"/>
                <a:gd name="T15" fmla="*/ 52 h 52"/>
                <a:gd name="T16" fmla="*/ 0 w 44"/>
                <a:gd name="T17" fmla="*/ 32 h 52"/>
                <a:gd name="T18" fmla="*/ 0 w 44"/>
                <a:gd name="T19" fmla="*/ 0 h 52"/>
                <a:gd name="T20" fmla="*/ 13 w 44"/>
                <a:gd name="T21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4" h="52">
                  <a:moveTo>
                    <a:pt x="13" y="0"/>
                  </a:moveTo>
                  <a:cubicBezTo>
                    <a:pt x="13" y="32"/>
                    <a:pt x="13" y="32"/>
                    <a:pt x="13" y="32"/>
                  </a:cubicBezTo>
                  <a:cubicBezTo>
                    <a:pt x="13" y="36"/>
                    <a:pt x="17" y="40"/>
                    <a:pt x="22" y="40"/>
                  </a:cubicBezTo>
                  <a:cubicBezTo>
                    <a:pt x="27" y="40"/>
                    <a:pt x="31" y="36"/>
                    <a:pt x="31" y="32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4" y="32"/>
                    <a:pt x="44" y="32"/>
                    <a:pt x="44" y="32"/>
                  </a:cubicBezTo>
                  <a:cubicBezTo>
                    <a:pt x="44" y="45"/>
                    <a:pt x="32" y="52"/>
                    <a:pt x="22" y="52"/>
                  </a:cubicBezTo>
                  <a:cubicBezTo>
                    <a:pt x="12" y="52"/>
                    <a:pt x="0" y="45"/>
                    <a:pt x="0" y="32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3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1"/>
            <p:cNvSpPr>
              <a:spLocks noEditPoints="1"/>
            </p:cNvSpPr>
            <p:nvPr userDrawn="1"/>
          </p:nvSpPr>
          <p:spPr bwMode="auto">
            <a:xfrm>
              <a:off x="7867858" y="4888069"/>
              <a:ext cx="126201" cy="130240"/>
            </a:xfrm>
            <a:custGeom>
              <a:avLst/>
              <a:gdLst>
                <a:gd name="T0" fmla="*/ 53 w 53"/>
                <a:gd name="T1" fmla="*/ 27 h 53"/>
                <a:gd name="T2" fmla="*/ 26 w 53"/>
                <a:gd name="T3" fmla="*/ 53 h 53"/>
                <a:gd name="T4" fmla="*/ 0 w 53"/>
                <a:gd name="T5" fmla="*/ 27 h 53"/>
                <a:gd name="T6" fmla="*/ 26 w 53"/>
                <a:gd name="T7" fmla="*/ 0 h 53"/>
                <a:gd name="T8" fmla="*/ 53 w 53"/>
                <a:gd name="T9" fmla="*/ 27 h 53"/>
                <a:gd name="T10" fmla="*/ 26 w 53"/>
                <a:gd name="T11" fmla="*/ 42 h 53"/>
                <a:gd name="T12" fmla="*/ 40 w 53"/>
                <a:gd name="T13" fmla="*/ 27 h 53"/>
                <a:gd name="T14" fmla="*/ 26 w 53"/>
                <a:gd name="T15" fmla="*/ 11 h 53"/>
                <a:gd name="T16" fmla="*/ 13 w 53"/>
                <a:gd name="T17" fmla="*/ 27 h 53"/>
                <a:gd name="T18" fmla="*/ 26 w 53"/>
                <a:gd name="T19" fmla="*/ 42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3" h="53">
                  <a:moveTo>
                    <a:pt x="53" y="27"/>
                  </a:moveTo>
                  <a:cubicBezTo>
                    <a:pt x="53" y="43"/>
                    <a:pt x="41" y="53"/>
                    <a:pt x="26" y="53"/>
                  </a:cubicBezTo>
                  <a:cubicBezTo>
                    <a:pt x="12" y="53"/>
                    <a:pt x="0" y="43"/>
                    <a:pt x="0" y="27"/>
                  </a:cubicBezTo>
                  <a:cubicBezTo>
                    <a:pt x="0" y="10"/>
                    <a:pt x="12" y="0"/>
                    <a:pt x="26" y="0"/>
                  </a:cubicBezTo>
                  <a:cubicBezTo>
                    <a:pt x="41" y="0"/>
                    <a:pt x="53" y="11"/>
                    <a:pt x="53" y="27"/>
                  </a:cubicBezTo>
                  <a:close/>
                  <a:moveTo>
                    <a:pt x="26" y="42"/>
                  </a:moveTo>
                  <a:cubicBezTo>
                    <a:pt x="33" y="42"/>
                    <a:pt x="40" y="38"/>
                    <a:pt x="40" y="27"/>
                  </a:cubicBezTo>
                  <a:cubicBezTo>
                    <a:pt x="40" y="16"/>
                    <a:pt x="33" y="11"/>
                    <a:pt x="26" y="11"/>
                  </a:cubicBezTo>
                  <a:cubicBezTo>
                    <a:pt x="19" y="11"/>
                    <a:pt x="13" y="16"/>
                    <a:pt x="13" y="27"/>
                  </a:cubicBezTo>
                  <a:cubicBezTo>
                    <a:pt x="13" y="37"/>
                    <a:pt x="19" y="42"/>
                    <a:pt x="26" y="42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2"/>
            <p:cNvSpPr>
              <a:spLocks/>
            </p:cNvSpPr>
            <p:nvPr userDrawn="1"/>
          </p:nvSpPr>
          <p:spPr bwMode="auto">
            <a:xfrm>
              <a:off x="8015261" y="4891098"/>
              <a:ext cx="78749" cy="125191"/>
            </a:xfrm>
            <a:custGeom>
              <a:avLst/>
              <a:gdLst>
                <a:gd name="T0" fmla="*/ 78 w 78"/>
                <a:gd name="T1" fmla="*/ 27 h 124"/>
                <a:gd name="T2" fmla="*/ 29 w 78"/>
                <a:gd name="T3" fmla="*/ 27 h 124"/>
                <a:gd name="T4" fmla="*/ 29 w 78"/>
                <a:gd name="T5" fmla="*/ 51 h 124"/>
                <a:gd name="T6" fmla="*/ 78 w 78"/>
                <a:gd name="T7" fmla="*/ 51 h 124"/>
                <a:gd name="T8" fmla="*/ 78 w 78"/>
                <a:gd name="T9" fmla="*/ 78 h 124"/>
                <a:gd name="T10" fmla="*/ 29 w 78"/>
                <a:gd name="T11" fmla="*/ 78 h 124"/>
                <a:gd name="T12" fmla="*/ 29 w 78"/>
                <a:gd name="T13" fmla="*/ 124 h 124"/>
                <a:gd name="T14" fmla="*/ 0 w 78"/>
                <a:gd name="T15" fmla="*/ 124 h 124"/>
                <a:gd name="T16" fmla="*/ 0 w 78"/>
                <a:gd name="T17" fmla="*/ 0 h 124"/>
                <a:gd name="T18" fmla="*/ 78 w 78"/>
                <a:gd name="T19" fmla="*/ 0 h 124"/>
                <a:gd name="T20" fmla="*/ 78 w 78"/>
                <a:gd name="T21" fmla="*/ 27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8" h="124">
                  <a:moveTo>
                    <a:pt x="78" y="27"/>
                  </a:moveTo>
                  <a:lnTo>
                    <a:pt x="29" y="27"/>
                  </a:lnTo>
                  <a:lnTo>
                    <a:pt x="29" y="51"/>
                  </a:lnTo>
                  <a:lnTo>
                    <a:pt x="78" y="51"/>
                  </a:lnTo>
                  <a:lnTo>
                    <a:pt x="78" y="78"/>
                  </a:lnTo>
                  <a:lnTo>
                    <a:pt x="29" y="78"/>
                  </a:lnTo>
                  <a:lnTo>
                    <a:pt x="29" y="124"/>
                  </a:lnTo>
                  <a:lnTo>
                    <a:pt x="0" y="124"/>
                  </a:lnTo>
                  <a:lnTo>
                    <a:pt x="0" y="0"/>
                  </a:lnTo>
                  <a:lnTo>
                    <a:pt x="78" y="0"/>
                  </a:lnTo>
                  <a:lnTo>
                    <a:pt x="78" y="27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3"/>
            <p:cNvSpPr>
              <a:spLocks/>
            </p:cNvSpPr>
            <p:nvPr userDrawn="1"/>
          </p:nvSpPr>
          <p:spPr bwMode="auto">
            <a:xfrm>
              <a:off x="8118240" y="4891098"/>
              <a:ext cx="99951" cy="125191"/>
            </a:xfrm>
            <a:custGeom>
              <a:avLst/>
              <a:gdLst>
                <a:gd name="T0" fmla="*/ 99 w 99"/>
                <a:gd name="T1" fmla="*/ 0 h 124"/>
                <a:gd name="T2" fmla="*/ 99 w 99"/>
                <a:gd name="T3" fmla="*/ 27 h 124"/>
                <a:gd name="T4" fmla="*/ 66 w 99"/>
                <a:gd name="T5" fmla="*/ 27 h 124"/>
                <a:gd name="T6" fmla="*/ 66 w 99"/>
                <a:gd name="T7" fmla="*/ 124 h 124"/>
                <a:gd name="T8" fmla="*/ 35 w 99"/>
                <a:gd name="T9" fmla="*/ 124 h 124"/>
                <a:gd name="T10" fmla="*/ 35 w 99"/>
                <a:gd name="T11" fmla="*/ 27 h 124"/>
                <a:gd name="T12" fmla="*/ 0 w 99"/>
                <a:gd name="T13" fmla="*/ 27 h 124"/>
                <a:gd name="T14" fmla="*/ 0 w 99"/>
                <a:gd name="T15" fmla="*/ 0 h 124"/>
                <a:gd name="T16" fmla="*/ 99 w 99"/>
                <a:gd name="T17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9" h="124">
                  <a:moveTo>
                    <a:pt x="99" y="0"/>
                  </a:moveTo>
                  <a:lnTo>
                    <a:pt x="99" y="27"/>
                  </a:lnTo>
                  <a:lnTo>
                    <a:pt x="66" y="27"/>
                  </a:lnTo>
                  <a:lnTo>
                    <a:pt x="66" y="124"/>
                  </a:lnTo>
                  <a:lnTo>
                    <a:pt x="35" y="124"/>
                  </a:lnTo>
                  <a:lnTo>
                    <a:pt x="35" y="27"/>
                  </a:lnTo>
                  <a:lnTo>
                    <a:pt x="0" y="27"/>
                  </a:lnTo>
                  <a:lnTo>
                    <a:pt x="0" y="0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4"/>
            <p:cNvSpPr>
              <a:spLocks/>
            </p:cNvSpPr>
            <p:nvPr userDrawn="1"/>
          </p:nvSpPr>
          <p:spPr bwMode="auto">
            <a:xfrm>
              <a:off x="7803243" y="4891098"/>
              <a:ext cx="64615" cy="44423"/>
            </a:xfrm>
            <a:custGeom>
              <a:avLst/>
              <a:gdLst>
                <a:gd name="T0" fmla="*/ 21 w 64"/>
                <a:gd name="T1" fmla="*/ 44 h 44"/>
                <a:gd name="T2" fmla="*/ 64 w 64"/>
                <a:gd name="T3" fmla="*/ 0 h 44"/>
                <a:gd name="T4" fmla="*/ 26 w 64"/>
                <a:gd name="T5" fmla="*/ 0 h 44"/>
                <a:gd name="T6" fmla="*/ 0 w 64"/>
                <a:gd name="T7" fmla="*/ 24 h 44"/>
                <a:gd name="T8" fmla="*/ 21 w 64"/>
                <a:gd name="T9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44">
                  <a:moveTo>
                    <a:pt x="21" y="44"/>
                  </a:moveTo>
                  <a:lnTo>
                    <a:pt x="64" y="0"/>
                  </a:lnTo>
                  <a:lnTo>
                    <a:pt x="26" y="0"/>
                  </a:lnTo>
                  <a:lnTo>
                    <a:pt x="0" y="24"/>
                  </a:lnTo>
                  <a:lnTo>
                    <a:pt x="21" y="44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5"/>
            <p:cNvSpPr>
              <a:spLocks/>
            </p:cNvSpPr>
            <p:nvPr userDrawn="1"/>
          </p:nvSpPr>
          <p:spPr bwMode="auto">
            <a:xfrm>
              <a:off x="7803243" y="4971867"/>
              <a:ext cx="64615" cy="44423"/>
            </a:xfrm>
            <a:custGeom>
              <a:avLst/>
              <a:gdLst>
                <a:gd name="T0" fmla="*/ 0 w 64"/>
                <a:gd name="T1" fmla="*/ 20 h 44"/>
                <a:gd name="T2" fmla="*/ 26 w 64"/>
                <a:gd name="T3" fmla="*/ 44 h 44"/>
                <a:gd name="T4" fmla="*/ 64 w 64"/>
                <a:gd name="T5" fmla="*/ 44 h 44"/>
                <a:gd name="T6" fmla="*/ 21 w 64"/>
                <a:gd name="T7" fmla="*/ 0 h 44"/>
                <a:gd name="T8" fmla="*/ 0 w 64"/>
                <a:gd name="T9" fmla="*/ 2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44">
                  <a:moveTo>
                    <a:pt x="0" y="20"/>
                  </a:moveTo>
                  <a:lnTo>
                    <a:pt x="26" y="44"/>
                  </a:lnTo>
                  <a:lnTo>
                    <a:pt x="64" y="44"/>
                  </a:lnTo>
                  <a:lnTo>
                    <a:pt x="21" y="0"/>
                  </a:lnTo>
                  <a:lnTo>
                    <a:pt x="0" y="2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6"/>
            <p:cNvSpPr>
              <a:spLocks/>
            </p:cNvSpPr>
            <p:nvPr userDrawn="1"/>
          </p:nvSpPr>
          <p:spPr bwMode="auto">
            <a:xfrm>
              <a:off x="7721465" y="4891098"/>
              <a:ext cx="97932" cy="125191"/>
            </a:xfrm>
            <a:custGeom>
              <a:avLst/>
              <a:gdLst>
                <a:gd name="T0" fmla="*/ 0 w 97"/>
                <a:gd name="T1" fmla="*/ 0 h 124"/>
                <a:gd name="T2" fmla="*/ 60 w 97"/>
                <a:gd name="T3" fmla="*/ 61 h 124"/>
                <a:gd name="T4" fmla="*/ 0 w 97"/>
                <a:gd name="T5" fmla="*/ 124 h 124"/>
                <a:gd name="T6" fmla="*/ 38 w 97"/>
                <a:gd name="T7" fmla="*/ 124 h 124"/>
                <a:gd name="T8" fmla="*/ 97 w 97"/>
                <a:gd name="T9" fmla="*/ 61 h 124"/>
                <a:gd name="T10" fmla="*/ 38 w 97"/>
                <a:gd name="T11" fmla="*/ 0 h 124"/>
                <a:gd name="T12" fmla="*/ 0 w 97"/>
                <a:gd name="T13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7" h="124">
                  <a:moveTo>
                    <a:pt x="0" y="0"/>
                  </a:moveTo>
                  <a:lnTo>
                    <a:pt x="60" y="61"/>
                  </a:lnTo>
                  <a:lnTo>
                    <a:pt x="0" y="124"/>
                  </a:lnTo>
                  <a:lnTo>
                    <a:pt x="38" y="124"/>
                  </a:lnTo>
                  <a:lnTo>
                    <a:pt x="97" y="61"/>
                  </a:lnTo>
                  <a:lnTo>
                    <a:pt x="3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9" name="PoleTekstowe 1"/>
          <p:cNvSpPr txBox="1"/>
          <p:nvPr userDrawn="1"/>
        </p:nvSpPr>
        <p:spPr>
          <a:xfrm>
            <a:off x="8271705" y="4919472"/>
            <a:ext cx="662219" cy="146194"/>
          </a:xfrm>
          <a:prstGeom prst="rect">
            <a:avLst/>
          </a:prstGeom>
          <a:noFill/>
        </p:spPr>
        <p:txBody>
          <a:bodyPr wrap="square" lIns="91440" tIns="34290" rIns="45720" bIns="34290" rtlCol="0">
            <a:spAutoFit/>
          </a:bodyPr>
          <a:lstStyle/>
          <a:p>
            <a:pPr indent="0" algn="l">
              <a:lnSpc>
                <a:spcPct val="100000"/>
              </a:lnSpc>
            </a:pPr>
            <a:r>
              <a:rPr lang="pl-PL" sz="500" b="0" dirty="0" smtClean="0">
                <a:solidFill>
                  <a:schemeClr val="bg1"/>
                </a:solidFill>
                <a:latin typeface="+mj-lt"/>
                <a:cs typeface="Open Sans"/>
              </a:rPr>
              <a:t>www.luxoft.com</a:t>
            </a:r>
            <a:endParaRPr lang="pl-PL" sz="500" b="0" dirty="0">
              <a:solidFill>
                <a:schemeClr val="bg1"/>
              </a:solidFill>
              <a:latin typeface="+mj-lt"/>
              <a:cs typeface="Open Sans"/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pl-PL" smtClean="0"/>
              <a:t>Edit Title</a:t>
            </a:r>
            <a:endParaRPr lang="en-US"/>
          </a:p>
        </p:txBody>
      </p:sp>
      <p:sp>
        <p:nvSpPr>
          <p:cNvPr id="5" name="Symbol zastępczy zawartości 4"/>
          <p:cNvSpPr>
            <a:spLocks noGrp="1"/>
          </p:cNvSpPr>
          <p:nvPr>
            <p:ph sz="quarter" idx="11" hasCustomPrompt="1"/>
          </p:nvPr>
        </p:nvSpPr>
        <p:spPr>
          <a:xfrm>
            <a:off x="286941" y="897732"/>
            <a:ext cx="8593931" cy="3756422"/>
          </a:xfrm>
        </p:spPr>
        <p:txBody>
          <a:bodyPr/>
          <a:lstStyle>
            <a:lvl1pPr marL="270000">
              <a:defRPr/>
            </a:lvl1pPr>
          </a:lstStyle>
          <a:p>
            <a:pPr lvl="0"/>
            <a:r>
              <a:rPr lang="pl-PL" dirty="0" smtClean="0"/>
              <a:t>Click to edit content</a:t>
            </a:r>
          </a:p>
          <a:p>
            <a:pPr lvl="1"/>
            <a:r>
              <a:rPr lang="pl-PL" dirty="0" smtClean="0"/>
              <a:t>Click to edit content</a:t>
            </a:r>
          </a:p>
          <a:p>
            <a:pPr lvl="2"/>
            <a:r>
              <a:rPr lang="pl-PL" dirty="0" smtClean="0"/>
              <a:t>Click to edit content</a:t>
            </a:r>
          </a:p>
          <a:p>
            <a:pPr lvl="3"/>
            <a:r>
              <a:rPr lang="pl-PL" dirty="0" smtClean="0"/>
              <a:t>Click to edit content</a:t>
            </a:r>
          </a:p>
          <a:p>
            <a:pPr lvl="4"/>
            <a:r>
              <a:rPr lang="pl-PL" dirty="0" smtClean="0"/>
              <a:t>Click to edit content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068037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_image_1_contain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"/>
          <p:cNvSpPr/>
          <p:nvPr userDrawn="1"/>
        </p:nvSpPr>
        <p:spPr>
          <a:xfrm>
            <a:off x="6205826" y="-9946"/>
            <a:ext cx="2937164" cy="5127196"/>
          </a:xfrm>
          <a:custGeom>
            <a:avLst/>
            <a:gdLst>
              <a:gd name="connsiteX0" fmla="*/ 0 w 2937164"/>
              <a:gd name="connsiteY0" fmla="*/ 0 h 5117250"/>
              <a:gd name="connsiteX1" fmla="*/ 2937164 w 2937164"/>
              <a:gd name="connsiteY1" fmla="*/ 0 h 5117250"/>
              <a:gd name="connsiteX2" fmla="*/ 2937164 w 2937164"/>
              <a:gd name="connsiteY2" fmla="*/ 5117250 h 5117250"/>
              <a:gd name="connsiteX3" fmla="*/ 0 w 2937164"/>
              <a:gd name="connsiteY3" fmla="*/ 5117250 h 5117250"/>
              <a:gd name="connsiteX4" fmla="*/ 0 w 2937164"/>
              <a:gd name="connsiteY4" fmla="*/ 0 h 5117250"/>
              <a:gd name="connsiteX0" fmla="*/ 609600 w 2937164"/>
              <a:gd name="connsiteY0" fmla="*/ 9237 h 5117250"/>
              <a:gd name="connsiteX1" fmla="*/ 2937164 w 2937164"/>
              <a:gd name="connsiteY1" fmla="*/ 0 h 5117250"/>
              <a:gd name="connsiteX2" fmla="*/ 2937164 w 2937164"/>
              <a:gd name="connsiteY2" fmla="*/ 5117250 h 5117250"/>
              <a:gd name="connsiteX3" fmla="*/ 0 w 2937164"/>
              <a:gd name="connsiteY3" fmla="*/ 5117250 h 5117250"/>
              <a:gd name="connsiteX4" fmla="*/ 609600 w 2937164"/>
              <a:gd name="connsiteY4" fmla="*/ 9237 h 5117250"/>
              <a:gd name="connsiteX0" fmla="*/ 748146 w 2937164"/>
              <a:gd name="connsiteY0" fmla="*/ 9237 h 5117250"/>
              <a:gd name="connsiteX1" fmla="*/ 2937164 w 2937164"/>
              <a:gd name="connsiteY1" fmla="*/ 0 h 5117250"/>
              <a:gd name="connsiteX2" fmla="*/ 2937164 w 2937164"/>
              <a:gd name="connsiteY2" fmla="*/ 5117250 h 5117250"/>
              <a:gd name="connsiteX3" fmla="*/ 0 w 2937164"/>
              <a:gd name="connsiteY3" fmla="*/ 5117250 h 5117250"/>
              <a:gd name="connsiteX4" fmla="*/ 748146 w 2937164"/>
              <a:gd name="connsiteY4" fmla="*/ 9237 h 5117250"/>
              <a:gd name="connsiteX0" fmla="*/ 711200 w 2937164"/>
              <a:gd name="connsiteY0" fmla="*/ 9237 h 5117250"/>
              <a:gd name="connsiteX1" fmla="*/ 2937164 w 2937164"/>
              <a:gd name="connsiteY1" fmla="*/ 0 h 5117250"/>
              <a:gd name="connsiteX2" fmla="*/ 2937164 w 2937164"/>
              <a:gd name="connsiteY2" fmla="*/ 5117250 h 5117250"/>
              <a:gd name="connsiteX3" fmla="*/ 0 w 2937164"/>
              <a:gd name="connsiteY3" fmla="*/ 5117250 h 5117250"/>
              <a:gd name="connsiteX4" fmla="*/ 711200 w 2937164"/>
              <a:gd name="connsiteY4" fmla="*/ 9237 h 5117250"/>
              <a:gd name="connsiteX0" fmla="*/ 711200 w 2937164"/>
              <a:gd name="connsiteY0" fmla="*/ 0 h 5127196"/>
              <a:gd name="connsiteX1" fmla="*/ 2937164 w 2937164"/>
              <a:gd name="connsiteY1" fmla="*/ 9946 h 5127196"/>
              <a:gd name="connsiteX2" fmla="*/ 2937164 w 2937164"/>
              <a:gd name="connsiteY2" fmla="*/ 5127196 h 5127196"/>
              <a:gd name="connsiteX3" fmla="*/ 0 w 2937164"/>
              <a:gd name="connsiteY3" fmla="*/ 5127196 h 5127196"/>
              <a:gd name="connsiteX4" fmla="*/ 711200 w 2937164"/>
              <a:gd name="connsiteY4" fmla="*/ 0 h 5127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37164" h="5127196">
                <a:moveTo>
                  <a:pt x="711200" y="0"/>
                </a:moveTo>
                <a:lnTo>
                  <a:pt x="2937164" y="9946"/>
                </a:lnTo>
                <a:lnTo>
                  <a:pt x="2937164" y="5127196"/>
                </a:lnTo>
                <a:lnTo>
                  <a:pt x="0" y="5127196"/>
                </a:lnTo>
                <a:lnTo>
                  <a:pt x="711200" y="0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</a:endParaRPr>
          </a:p>
        </p:txBody>
      </p:sp>
      <p:sp>
        <p:nvSpPr>
          <p:cNvPr id="6" name="Rectangle 5"/>
          <p:cNvSpPr>
            <a:spLocks noChangeArrowheads="1"/>
          </p:cNvSpPr>
          <p:nvPr userDrawn="1"/>
        </p:nvSpPr>
        <p:spPr bwMode="auto">
          <a:xfrm>
            <a:off x="0" y="5117250"/>
            <a:ext cx="2286757" cy="26250"/>
          </a:xfrm>
          <a:prstGeom prst="rect">
            <a:avLst/>
          </a:prstGeom>
          <a:solidFill>
            <a:srgbClr val="003B77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Rectangle 6"/>
          <p:cNvSpPr>
            <a:spLocks noChangeArrowheads="1"/>
          </p:cNvSpPr>
          <p:nvPr userDrawn="1"/>
        </p:nvSpPr>
        <p:spPr bwMode="auto">
          <a:xfrm>
            <a:off x="2286757" y="5117250"/>
            <a:ext cx="2284738" cy="26250"/>
          </a:xfrm>
          <a:prstGeom prst="rect">
            <a:avLst/>
          </a:prstGeom>
          <a:solidFill>
            <a:srgbClr val="BA1E53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Rectangle 7"/>
          <p:cNvSpPr>
            <a:spLocks noChangeArrowheads="1"/>
          </p:cNvSpPr>
          <p:nvPr userDrawn="1"/>
        </p:nvSpPr>
        <p:spPr bwMode="auto">
          <a:xfrm>
            <a:off x="4571495" y="5117250"/>
            <a:ext cx="2286757" cy="26250"/>
          </a:xfrm>
          <a:prstGeom prst="rect">
            <a:avLst/>
          </a:prstGeom>
          <a:solidFill>
            <a:srgbClr val="E2591D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Rectangle 8"/>
          <p:cNvSpPr>
            <a:spLocks noChangeArrowheads="1"/>
          </p:cNvSpPr>
          <p:nvPr userDrawn="1"/>
        </p:nvSpPr>
        <p:spPr bwMode="auto">
          <a:xfrm>
            <a:off x="6858252" y="5117250"/>
            <a:ext cx="2285748" cy="26250"/>
          </a:xfrm>
          <a:prstGeom prst="rect">
            <a:avLst/>
          </a:prstGeom>
          <a:solidFill>
            <a:srgbClr val="FFE400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0" name="Grupa 9"/>
          <p:cNvGrpSpPr/>
          <p:nvPr userDrawn="1"/>
        </p:nvGrpSpPr>
        <p:grpSpPr>
          <a:xfrm>
            <a:off x="7502381" y="4888069"/>
            <a:ext cx="715810" cy="130240"/>
            <a:chOff x="7502381" y="4888069"/>
            <a:chExt cx="715810" cy="130240"/>
          </a:xfrm>
        </p:grpSpPr>
        <p:sp>
          <p:nvSpPr>
            <p:cNvPr id="11" name="Freeform 9"/>
            <p:cNvSpPr>
              <a:spLocks/>
            </p:cNvSpPr>
            <p:nvPr userDrawn="1"/>
          </p:nvSpPr>
          <p:spPr bwMode="auto">
            <a:xfrm>
              <a:off x="7502381" y="4891098"/>
              <a:ext cx="83797" cy="125191"/>
            </a:xfrm>
            <a:custGeom>
              <a:avLst/>
              <a:gdLst>
                <a:gd name="T0" fmla="*/ 83 w 83"/>
                <a:gd name="T1" fmla="*/ 124 h 124"/>
                <a:gd name="T2" fmla="*/ 0 w 83"/>
                <a:gd name="T3" fmla="*/ 124 h 124"/>
                <a:gd name="T4" fmla="*/ 0 w 83"/>
                <a:gd name="T5" fmla="*/ 0 h 124"/>
                <a:gd name="T6" fmla="*/ 31 w 83"/>
                <a:gd name="T7" fmla="*/ 0 h 124"/>
                <a:gd name="T8" fmla="*/ 31 w 83"/>
                <a:gd name="T9" fmla="*/ 95 h 124"/>
                <a:gd name="T10" fmla="*/ 83 w 83"/>
                <a:gd name="T11" fmla="*/ 95 h 124"/>
                <a:gd name="T12" fmla="*/ 83 w 83"/>
                <a:gd name="T13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124">
                  <a:moveTo>
                    <a:pt x="83" y="124"/>
                  </a:moveTo>
                  <a:lnTo>
                    <a:pt x="0" y="124"/>
                  </a:lnTo>
                  <a:lnTo>
                    <a:pt x="0" y="0"/>
                  </a:lnTo>
                  <a:lnTo>
                    <a:pt x="31" y="0"/>
                  </a:lnTo>
                  <a:lnTo>
                    <a:pt x="31" y="95"/>
                  </a:lnTo>
                  <a:lnTo>
                    <a:pt x="83" y="95"/>
                  </a:lnTo>
                  <a:lnTo>
                    <a:pt x="83" y="124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0"/>
            <p:cNvSpPr>
              <a:spLocks/>
            </p:cNvSpPr>
            <p:nvPr userDrawn="1"/>
          </p:nvSpPr>
          <p:spPr bwMode="auto">
            <a:xfrm>
              <a:off x="7602332" y="4891098"/>
              <a:ext cx="104999" cy="127211"/>
            </a:xfrm>
            <a:custGeom>
              <a:avLst/>
              <a:gdLst>
                <a:gd name="T0" fmla="*/ 13 w 44"/>
                <a:gd name="T1" fmla="*/ 0 h 52"/>
                <a:gd name="T2" fmla="*/ 13 w 44"/>
                <a:gd name="T3" fmla="*/ 32 h 52"/>
                <a:gd name="T4" fmla="*/ 22 w 44"/>
                <a:gd name="T5" fmla="*/ 40 h 52"/>
                <a:gd name="T6" fmla="*/ 31 w 44"/>
                <a:gd name="T7" fmla="*/ 32 h 52"/>
                <a:gd name="T8" fmla="*/ 31 w 44"/>
                <a:gd name="T9" fmla="*/ 0 h 52"/>
                <a:gd name="T10" fmla="*/ 44 w 44"/>
                <a:gd name="T11" fmla="*/ 0 h 52"/>
                <a:gd name="T12" fmla="*/ 44 w 44"/>
                <a:gd name="T13" fmla="*/ 32 h 52"/>
                <a:gd name="T14" fmla="*/ 22 w 44"/>
                <a:gd name="T15" fmla="*/ 52 h 52"/>
                <a:gd name="T16" fmla="*/ 0 w 44"/>
                <a:gd name="T17" fmla="*/ 32 h 52"/>
                <a:gd name="T18" fmla="*/ 0 w 44"/>
                <a:gd name="T19" fmla="*/ 0 h 52"/>
                <a:gd name="T20" fmla="*/ 13 w 44"/>
                <a:gd name="T21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4" h="52">
                  <a:moveTo>
                    <a:pt x="13" y="0"/>
                  </a:moveTo>
                  <a:cubicBezTo>
                    <a:pt x="13" y="32"/>
                    <a:pt x="13" y="32"/>
                    <a:pt x="13" y="32"/>
                  </a:cubicBezTo>
                  <a:cubicBezTo>
                    <a:pt x="13" y="36"/>
                    <a:pt x="17" y="40"/>
                    <a:pt x="22" y="40"/>
                  </a:cubicBezTo>
                  <a:cubicBezTo>
                    <a:pt x="27" y="40"/>
                    <a:pt x="31" y="36"/>
                    <a:pt x="31" y="32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4" y="32"/>
                    <a:pt x="44" y="32"/>
                    <a:pt x="44" y="32"/>
                  </a:cubicBezTo>
                  <a:cubicBezTo>
                    <a:pt x="44" y="45"/>
                    <a:pt x="32" y="52"/>
                    <a:pt x="22" y="52"/>
                  </a:cubicBezTo>
                  <a:cubicBezTo>
                    <a:pt x="12" y="52"/>
                    <a:pt x="0" y="45"/>
                    <a:pt x="0" y="32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3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1"/>
            <p:cNvSpPr>
              <a:spLocks noEditPoints="1"/>
            </p:cNvSpPr>
            <p:nvPr userDrawn="1"/>
          </p:nvSpPr>
          <p:spPr bwMode="auto">
            <a:xfrm>
              <a:off x="7867858" y="4888069"/>
              <a:ext cx="126201" cy="130240"/>
            </a:xfrm>
            <a:custGeom>
              <a:avLst/>
              <a:gdLst>
                <a:gd name="T0" fmla="*/ 53 w 53"/>
                <a:gd name="T1" fmla="*/ 27 h 53"/>
                <a:gd name="T2" fmla="*/ 26 w 53"/>
                <a:gd name="T3" fmla="*/ 53 h 53"/>
                <a:gd name="T4" fmla="*/ 0 w 53"/>
                <a:gd name="T5" fmla="*/ 27 h 53"/>
                <a:gd name="T6" fmla="*/ 26 w 53"/>
                <a:gd name="T7" fmla="*/ 0 h 53"/>
                <a:gd name="T8" fmla="*/ 53 w 53"/>
                <a:gd name="T9" fmla="*/ 27 h 53"/>
                <a:gd name="T10" fmla="*/ 26 w 53"/>
                <a:gd name="T11" fmla="*/ 42 h 53"/>
                <a:gd name="T12" fmla="*/ 40 w 53"/>
                <a:gd name="T13" fmla="*/ 27 h 53"/>
                <a:gd name="T14" fmla="*/ 26 w 53"/>
                <a:gd name="T15" fmla="*/ 11 h 53"/>
                <a:gd name="T16" fmla="*/ 13 w 53"/>
                <a:gd name="T17" fmla="*/ 27 h 53"/>
                <a:gd name="T18" fmla="*/ 26 w 53"/>
                <a:gd name="T19" fmla="*/ 42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3" h="53">
                  <a:moveTo>
                    <a:pt x="53" y="27"/>
                  </a:moveTo>
                  <a:cubicBezTo>
                    <a:pt x="53" y="43"/>
                    <a:pt x="41" y="53"/>
                    <a:pt x="26" y="53"/>
                  </a:cubicBezTo>
                  <a:cubicBezTo>
                    <a:pt x="12" y="53"/>
                    <a:pt x="0" y="43"/>
                    <a:pt x="0" y="27"/>
                  </a:cubicBezTo>
                  <a:cubicBezTo>
                    <a:pt x="0" y="10"/>
                    <a:pt x="12" y="0"/>
                    <a:pt x="26" y="0"/>
                  </a:cubicBezTo>
                  <a:cubicBezTo>
                    <a:pt x="41" y="0"/>
                    <a:pt x="53" y="11"/>
                    <a:pt x="53" y="27"/>
                  </a:cubicBezTo>
                  <a:close/>
                  <a:moveTo>
                    <a:pt x="26" y="42"/>
                  </a:moveTo>
                  <a:cubicBezTo>
                    <a:pt x="33" y="42"/>
                    <a:pt x="40" y="38"/>
                    <a:pt x="40" y="27"/>
                  </a:cubicBezTo>
                  <a:cubicBezTo>
                    <a:pt x="40" y="16"/>
                    <a:pt x="33" y="11"/>
                    <a:pt x="26" y="11"/>
                  </a:cubicBezTo>
                  <a:cubicBezTo>
                    <a:pt x="19" y="11"/>
                    <a:pt x="13" y="16"/>
                    <a:pt x="13" y="27"/>
                  </a:cubicBezTo>
                  <a:cubicBezTo>
                    <a:pt x="13" y="37"/>
                    <a:pt x="19" y="42"/>
                    <a:pt x="26" y="42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2"/>
            <p:cNvSpPr>
              <a:spLocks/>
            </p:cNvSpPr>
            <p:nvPr userDrawn="1"/>
          </p:nvSpPr>
          <p:spPr bwMode="auto">
            <a:xfrm>
              <a:off x="8015261" y="4891098"/>
              <a:ext cx="78749" cy="125191"/>
            </a:xfrm>
            <a:custGeom>
              <a:avLst/>
              <a:gdLst>
                <a:gd name="T0" fmla="*/ 78 w 78"/>
                <a:gd name="T1" fmla="*/ 27 h 124"/>
                <a:gd name="T2" fmla="*/ 29 w 78"/>
                <a:gd name="T3" fmla="*/ 27 h 124"/>
                <a:gd name="T4" fmla="*/ 29 w 78"/>
                <a:gd name="T5" fmla="*/ 51 h 124"/>
                <a:gd name="T6" fmla="*/ 78 w 78"/>
                <a:gd name="T7" fmla="*/ 51 h 124"/>
                <a:gd name="T8" fmla="*/ 78 w 78"/>
                <a:gd name="T9" fmla="*/ 78 h 124"/>
                <a:gd name="T10" fmla="*/ 29 w 78"/>
                <a:gd name="T11" fmla="*/ 78 h 124"/>
                <a:gd name="T12" fmla="*/ 29 w 78"/>
                <a:gd name="T13" fmla="*/ 124 h 124"/>
                <a:gd name="T14" fmla="*/ 0 w 78"/>
                <a:gd name="T15" fmla="*/ 124 h 124"/>
                <a:gd name="T16" fmla="*/ 0 w 78"/>
                <a:gd name="T17" fmla="*/ 0 h 124"/>
                <a:gd name="T18" fmla="*/ 78 w 78"/>
                <a:gd name="T19" fmla="*/ 0 h 124"/>
                <a:gd name="T20" fmla="*/ 78 w 78"/>
                <a:gd name="T21" fmla="*/ 27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8" h="124">
                  <a:moveTo>
                    <a:pt x="78" y="27"/>
                  </a:moveTo>
                  <a:lnTo>
                    <a:pt x="29" y="27"/>
                  </a:lnTo>
                  <a:lnTo>
                    <a:pt x="29" y="51"/>
                  </a:lnTo>
                  <a:lnTo>
                    <a:pt x="78" y="51"/>
                  </a:lnTo>
                  <a:lnTo>
                    <a:pt x="78" y="78"/>
                  </a:lnTo>
                  <a:lnTo>
                    <a:pt x="29" y="78"/>
                  </a:lnTo>
                  <a:lnTo>
                    <a:pt x="29" y="124"/>
                  </a:lnTo>
                  <a:lnTo>
                    <a:pt x="0" y="124"/>
                  </a:lnTo>
                  <a:lnTo>
                    <a:pt x="0" y="0"/>
                  </a:lnTo>
                  <a:lnTo>
                    <a:pt x="78" y="0"/>
                  </a:lnTo>
                  <a:lnTo>
                    <a:pt x="78" y="27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3"/>
            <p:cNvSpPr>
              <a:spLocks/>
            </p:cNvSpPr>
            <p:nvPr userDrawn="1"/>
          </p:nvSpPr>
          <p:spPr bwMode="auto">
            <a:xfrm>
              <a:off x="8118240" y="4891098"/>
              <a:ext cx="99951" cy="125191"/>
            </a:xfrm>
            <a:custGeom>
              <a:avLst/>
              <a:gdLst>
                <a:gd name="T0" fmla="*/ 99 w 99"/>
                <a:gd name="T1" fmla="*/ 0 h 124"/>
                <a:gd name="T2" fmla="*/ 99 w 99"/>
                <a:gd name="T3" fmla="*/ 27 h 124"/>
                <a:gd name="T4" fmla="*/ 66 w 99"/>
                <a:gd name="T5" fmla="*/ 27 h 124"/>
                <a:gd name="T6" fmla="*/ 66 w 99"/>
                <a:gd name="T7" fmla="*/ 124 h 124"/>
                <a:gd name="T8" fmla="*/ 35 w 99"/>
                <a:gd name="T9" fmla="*/ 124 h 124"/>
                <a:gd name="T10" fmla="*/ 35 w 99"/>
                <a:gd name="T11" fmla="*/ 27 h 124"/>
                <a:gd name="T12" fmla="*/ 0 w 99"/>
                <a:gd name="T13" fmla="*/ 27 h 124"/>
                <a:gd name="T14" fmla="*/ 0 w 99"/>
                <a:gd name="T15" fmla="*/ 0 h 124"/>
                <a:gd name="T16" fmla="*/ 99 w 99"/>
                <a:gd name="T17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9" h="124">
                  <a:moveTo>
                    <a:pt x="99" y="0"/>
                  </a:moveTo>
                  <a:lnTo>
                    <a:pt x="99" y="27"/>
                  </a:lnTo>
                  <a:lnTo>
                    <a:pt x="66" y="27"/>
                  </a:lnTo>
                  <a:lnTo>
                    <a:pt x="66" y="124"/>
                  </a:lnTo>
                  <a:lnTo>
                    <a:pt x="35" y="124"/>
                  </a:lnTo>
                  <a:lnTo>
                    <a:pt x="35" y="27"/>
                  </a:lnTo>
                  <a:lnTo>
                    <a:pt x="0" y="27"/>
                  </a:lnTo>
                  <a:lnTo>
                    <a:pt x="0" y="0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4"/>
            <p:cNvSpPr>
              <a:spLocks/>
            </p:cNvSpPr>
            <p:nvPr userDrawn="1"/>
          </p:nvSpPr>
          <p:spPr bwMode="auto">
            <a:xfrm>
              <a:off x="7803243" y="4891098"/>
              <a:ext cx="64615" cy="44423"/>
            </a:xfrm>
            <a:custGeom>
              <a:avLst/>
              <a:gdLst>
                <a:gd name="T0" fmla="*/ 21 w 64"/>
                <a:gd name="T1" fmla="*/ 44 h 44"/>
                <a:gd name="T2" fmla="*/ 64 w 64"/>
                <a:gd name="T3" fmla="*/ 0 h 44"/>
                <a:gd name="T4" fmla="*/ 26 w 64"/>
                <a:gd name="T5" fmla="*/ 0 h 44"/>
                <a:gd name="T6" fmla="*/ 0 w 64"/>
                <a:gd name="T7" fmla="*/ 24 h 44"/>
                <a:gd name="T8" fmla="*/ 21 w 64"/>
                <a:gd name="T9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44">
                  <a:moveTo>
                    <a:pt x="21" y="44"/>
                  </a:moveTo>
                  <a:lnTo>
                    <a:pt x="64" y="0"/>
                  </a:lnTo>
                  <a:lnTo>
                    <a:pt x="26" y="0"/>
                  </a:lnTo>
                  <a:lnTo>
                    <a:pt x="0" y="24"/>
                  </a:lnTo>
                  <a:lnTo>
                    <a:pt x="21" y="44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5"/>
            <p:cNvSpPr>
              <a:spLocks/>
            </p:cNvSpPr>
            <p:nvPr userDrawn="1"/>
          </p:nvSpPr>
          <p:spPr bwMode="auto">
            <a:xfrm>
              <a:off x="7803243" y="4971867"/>
              <a:ext cx="64615" cy="44423"/>
            </a:xfrm>
            <a:custGeom>
              <a:avLst/>
              <a:gdLst>
                <a:gd name="T0" fmla="*/ 0 w 64"/>
                <a:gd name="T1" fmla="*/ 20 h 44"/>
                <a:gd name="T2" fmla="*/ 26 w 64"/>
                <a:gd name="T3" fmla="*/ 44 h 44"/>
                <a:gd name="T4" fmla="*/ 64 w 64"/>
                <a:gd name="T5" fmla="*/ 44 h 44"/>
                <a:gd name="T6" fmla="*/ 21 w 64"/>
                <a:gd name="T7" fmla="*/ 0 h 44"/>
                <a:gd name="T8" fmla="*/ 0 w 64"/>
                <a:gd name="T9" fmla="*/ 2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44">
                  <a:moveTo>
                    <a:pt x="0" y="20"/>
                  </a:moveTo>
                  <a:lnTo>
                    <a:pt x="26" y="44"/>
                  </a:lnTo>
                  <a:lnTo>
                    <a:pt x="64" y="44"/>
                  </a:lnTo>
                  <a:lnTo>
                    <a:pt x="21" y="0"/>
                  </a:lnTo>
                  <a:lnTo>
                    <a:pt x="0" y="2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6"/>
            <p:cNvSpPr>
              <a:spLocks/>
            </p:cNvSpPr>
            <p:nvPr userDrawn="1"/>
          </p:nvSpPr>
          <p:spPr bwMode="auto">
            <a:xfrm>
              <a:off x="7721465" y="4891098"/>
              <a:ext cx="97932" cy="125191"/>
            </a:xfrm>
            <a:custGeom>
              <a:avLst/>
              <a:gdLst>
                <a:gd name="T0" fmla="*/ 0 w 97"/>
                <a:gd name="T1" fmla="*/ 0 h 124"/>
                <a:gd name="T2" fmla="*/ 60 w 97"/>
                <a:gd name="T3" fmla="*/ 61 h 124"/>
                <a:gd name="T4" fmla="*/ 0 w 97"/>
                <a:gd name="T5" fmla="*/ 124 h 124"/>
                <a:gd name="T6" fmla="*/ 38 w 97"/>
                <a:gd name="T7" fmla="*/ 124 h 124"/>
                <a:gd name="T8" fmla="*/ 97 w 97"/>
                <a:gd name="T9" fmla="*/ 61 h 124"/>
                <a:gd name="T10" fmla="*/ 38 w 97"/>
                <a:gd name="T11" fmla="*/ 0 h 124"/>
                <a:gd name="T12" fmla="*/ 0 w 97"/>
                <a:gd name="T13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7" h="124">
                  <a:moveTo>
                    <a:pt x="0" y="0"/>
                  </a:moveTo>
                  <a:lnTo>
                    <a:pt x="60" y="61"/>
                  </a:lnTo>
                  <a:lnTo>
                    <a:pt x="0" y="124"/>
                  </a:lnTo>
                  <a:lnTo>
                    <a:pt x="38" y="124"/>
                  </a:lnTo>
                  <a:lnTo>
                    <a:pt x="97" y="61"/>
                  </a:lnTo>
                  <a:lnTo>
                    <a:pt x="3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9" name="PoleTekstowe 1"/>
          <p:cNvSpPr txBox="1"/>
          <p:nvPr userDrawn="1"/>
        </p:nvSpPr>
        <p:spPr>
          <a:xfrm>
            <a:off x="8271705" y="4919472"/>
            <a:ext cx="662219" cy="146194"/>
          </a:xfrm>
          <a:prstGeom prst="rect">
            <a:avLst/>
          </a:prstGeom>
          <a:noFill/>
        </p:spPr>
        <p:txBody>
          <a:bodyPr wrap="square" lIns="91440" tIns="34290" rIns="45720" bIns="34290" rtlCol="0">
            <a:spAutoFit/>
          </a:bodyPr>
          <a:lstStyle/>
          <a:p>
            <a:pPr indent="0" algn="l">
              <a:lnSpc>
                <a:spcPct val="100000"/>
              </a:lnSpc>
            </a:pPr>
            <a:r>
              <a:rPr lang="pl-PL" sz="500" b="0" dirty="0" smtClean="0">
                <a:solidFill>
                  <a:schemeClr val="bg1"/>
                </a:solidFill>
                <a:latin typeface="+mj-lt"/>
                <a:cs typeface="Open Sans"/>
              </a:rPr>
              <a:t>www.luxoft.com</a:t>
            </a:r>
            <a:endParaRPr lang="pl-PL" sz="500" b="0" dirty="0">
              <a:solidFill>
                <a:schemeClr val="bg1"/>
              </a:solidFill>
              <a:latin typeface="+mj-lt"/>
              <a:cs typeface="Open Sans"/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pl-PL" smtClean="0"/>
              <a:t>Edit Title</a:t>
            </a:r>
            <a:endParaRPr lang="en-US"/>
          </a:p>
        </p:txBody>
      </p:sp>
      <p:sp>
        <p:nvSpPr>
          <p:cNvPr id="5" name="Symbol zastępczy zawartości 4"/>
          <p:cNvSpPr>
            <a:spLocks noGrp="1"/>
          </p:cNvSpPr>
          <p:nvPr>
            <p:ph sz="quarter" idx="11" hasCustomPrompt="1"/>
          </p:nvPr>
        </p:nvSpPr>
        <p:spPr>
          <a:xfrm>
            <a:off x="286941" y="897732"/>
            <a:ext cx="8593931" cy="3756422"/>
          </a:xfrm>
        </p:spPr>
        <p:txBody>
          <a:bodyPr/>
          <a:lstStyle>
            <a:lvl1pPr marL="270000">
              <a:defRPr/>
            </a:lvl1pPr>
          </a:lstStyle>
          <a:p>
            <a:pPr lvl="0"/>
            <a:r>
              <a:rPr lang="pl-PL" dirty="0" smtClean="0"/>
              <a:t>Click to edit content</a:t>
            </a:r>
          </a:p>
          <a:p>
            <a:pPr lvl="1"/>
            <a:r>
              <a:rPr lang="pl-PL" dirty="0" smtClean="0"/>
              <a:t>Click to edit content</a:t>
            </a:r>
          </a:p>
          <a:p>
            <a:pPr lvl="2"/>
            <a:r>
              <a:rPr lang="pl-PL" dirty="0" smtClean="0"/>
              <a:t>Click to edit content</a:t>
            </a:r>
          </a:p>
          <a:p>
            <a:pPr lvl="3"/>
            <a:r>
              <a:rPr lang="pl-PL" dirty="0" smtClean="0"/>
              <a:t>Click to edit content</a:t>
            </a:r>
          </a:p>
          <a:p>
            <a:pPr lvl="4"/>
            <a:r>
              <a:rPr lang="pl-PL" dirty="0" smtClean="0"/>
              <a:t>Click to edit content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45746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tomotive_Side_image_1_contai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3"/>
          <p:cNvSpPr/>
          <p:nvPr userDrawn="1"/>
        </p:nvSpPr>
        <p:spPr>
          <a:xfrm>
            <a:off x="6241689" y="1"/>
            <a:ext cx="2902311" cy="5143500"/>
          </a:xfrm>
          <a:custGeom>
            <a:avLst/>
            <a:gdLst>
              <a:gd name="connsiteX0" fmla="*/ 0 w 3873910"/>
              <a:gd name="connsiteY0" fmla="*/ 0 h 6858000"/>
              <a:gd name="connsiteX1" fmla="*/ 3873910 w 3873910"/>
              <a:gd name="connsiteY1" fmla="*/ 0 h 6858000"/>
              <a:gd name="connsiteX2" fmla="*/ 3873910 w 3873910"/>
              <a:gd name="connsiteY2" fmla="*/ 6858000 h 6858000"/>
              <a:gd name="connsiteX3" fmla="*/ 0 w 3873910"/>
              <a:gd name="connsiteY3" fmla="*/ 6858000 h 6858000"/>
              <a:gd name="connsiteX4" fmla="*/ 0 w 3873910"/>
              <a:gd name="connsiteY4" fmla="*/ 0 h 6858000"/>
              <a:gd name="connsiteX0" fmla="*/ 1909916 w 3873910"/>
              <a:gd name="connsiteY0" fmla="*/ 0 h 6858000"/>
              <a:gd name="connsiteX1" fmla="*/ 3873910 w 3873910"/>
              <a:gd name="connsiteY1" fmla="*/ 0 h 6858000"/>
              <a:gd name="connsiteX2" fmla="*/ 3873910 w 3873910"/>
              <a:gd name="connsiteY2" fmla="*/ 6858000 h 6858000"/>
              <a:gd name="connsiteX3" fmla="*/ 0 w 3873910"/>
              <a:gd name="connsiteY3" fmla="*/ 6858000 h 6858000"/>
              <a:gd name="connsiteX4" fmla="*/ 1909916 w 3873910"/>
              <a:gd name="connsiteY4" fmla="*/ 0 h 6858000"/>
              <a:gd name="connsiteX0" fmla="*/ 951271 w 3873910"/>
              <a:gd name="connsiteY0" fmla="*/ 0 h 6865375"/>
              <a:gd name="connsiteX1" fmla="*/ 3873910 w 3873910"/>
              <a:gd name="connsiteY1" fmla="*/ 7375 h 6865375"/>
              <a:gd name="connsiteX2" fmla="*/ 3873910 w 3873910"/>
              <a:gd name="connsiteY2" fmla="*/ 6865375 h 6865375"/>
              <a:gd name="connsiteX3" fmla="*/ 0 w 3873910"/>
              <a:gd name="connsiteY3" fmla="*/ 6865375 h 6865375"/>
              <a:gd name="connsiteX4" fmla="*/ 951271 w 3873910"/>
              <a:gd name="connsiteY4" fmla="*/ 0 h 6865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73910" h="6865375">
                <a:moveTo>
                  <a:pt x="951271" y="0"/>
                </a:moveTo>
                <a:lnTo>
                  <a:pt x="3873910" y="7375"/>
                </a:lnTo>
                <a:lnTo>
                  <a:pt x="3873910" y="6865375"/>
                </a:lnTo>
                <a:lnTo>
                  <a:pt x="0" y="6865375"/>
                </a:lnTo>
                <a:lnTo>
                  <a:pt x="951271" y="0"/>
                </a:lnTo>
                <a:close/>
              </a:path>
            </a:pathLst>
          </a:custGeom>
          <a:blipFill dpi="0" rotWithShape="1">
            <a:blip r:embed="rId2" cstate="screen">
              <a:alphaModFix amt="9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>
            <a:spLocks noChangeArrowheads="1"/>
          </p:cNvSpPr>
          <p:nvPr userDrawn="1"/>
        </p:nvSpPr>
        <p:spPr bwMode="auto">
          <a:xfrm>
            <a:off x="0" y="5117250"/>
            <a:ext cx="2286757" cy="26250"/>
          </a:xfrm>
          <a:prstGeom prst="rect">
            <a:avLst/>
          </a:prstGeom>
          <a:solidFill>
            <a:srgbClr val="003B77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Rectangle 6"/>
          <p:cNvSpPr>
            <a:spLocks noChangeArrowheads="1"/>
          </p:cNvSpPr>
          <p:nvPr userDrawn="1"/>
        </p:nvSpPr>
        <p:spPr bwMode="auto">
          <a:xfrm>
            <a:off x="2286757" y="5117250"/>
            <a:ext cx="2284738" cy="26250"/>
          </a:xfrm>
          <a:prstGeom prst="rect">
            <a:avLst/>
          </a:prstGeom>
          <a:solidFill>
            <a:srgbClr val="BA1E53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Rectangle 7"/>
          <p:cNvSpPr>
            <a:spLocks noChangeArrowheads="1"/>
          </p:cNvSpPr>
          <p:nvPr userDrawn="1"/>
        </p:nvSpPr>
        <p:spPr bwMode="auto">
          <a:xfrm>
            <a:off x="4571495" y="5117250"/>
            <a:ext cx="2286757" cy="26250"/>
          </a:xfrm>
          <a:prstGeom prst="rect">
            <a:avLst/>
          </a:prstGeom>
          <a:solidFill>
            <a:srgbClr val="E2591D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Rectangle 8"/>
          <p:cNvSpPr>
            <a:spLocks noChangeArrowheads="1"/>
          </p:cNvSpPr>
          <p:nvPr userDrawn="1"/>
        </p:nvSpPr>
        <p:spPr bwMode="auto">
          <a:xfrm>
            <a:off x="6858252" y="5117250"/>
            <a:ext cx="2285748" cy="26250"/>
          </a:xfrm>
          <a:prstGeom prst="rect">
            <a:avLst/>
          </a:prstGeom>
          <a:solidFill>
            <a:srgbClr val="FFE400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0" name="Grupa 9"/>
          <p:cNvGrpSpPr/>
          <p:nvPr userDrawn="1"/>
        </p:nvGrpSpPr>
        <p:grpSpPr>
          <a:xfrm>
            <a:off x="7502381" y="4888069"/>
            <a:ext cx="715810" cy="130240"/>
            <a:chOff x="7502381" y="4888069"/>
            <a:chExt cx="715810" cy="130240"/>
          </a:xfrm>
        </p:grpSpPr>
        <p:sp>
          <p:nvSpPr>
            <p:cNvPr id="11" name="Freeform 9"/>
            <p:cNvSpPr>
              <a:spLocks/>
            </p:cNvSpPr>
            <p:nvPr userDrawn="1"/>
          </p:nvSpPr>
          <p:spPr bwMode="auto">
            <a:xfrm>
              <a:off x="7502381" y="4891098"/>
              <a:ext cx="83797" cy="125191"/>
            </a:xfrm>
            <a:custGeom>
              <a:avLst/>
              <a:gdLst>
                <a:gd name="T0" fmla="*/ 83 w 83"/>
                <a:gd name="T1" fmla="*/ 124 h 124"/>
                <a:gd name="T2" fmla="*/ 0 w 83"/>
                <a:gd name="T3" fmla="*/ 124 h 124"/>
                <a:gd name="T4" fmla="*/ 0 w 83"/>
                <a:gd name="T5" fmla="*/ 0 h 124"/>
                <a:gd name="T6" fmla="*/ 31 w 83"/>
                <a:gd name="T7" fmla="*/ 0 h 124"/>
                <a:gd name="T8" fmla="*/ 31 w 83"/>
                <a:gd name="T9" fmla="*/ 95 h 124"/>
                <a:gd name="T10" fmla="*/ 83 w 83"/>
                <a:gd name="T11" fmla="*/ 95 h 124"/>
                <a:gd name="T12" fmla="*/ 83 w 83"/>
                <a:gd name="T13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124">
                  <a:moveTo>
                    <a:pt x="83" y="124"/>
                  </a:moveTo>
                  <a:lnTo>
                    <a:pt x="0" y="124"/>
                  </a:lnTo>
                  <a:lnTo>
                    <a:pt x="0" y="0"/>
                  </a:lnTo>
                  <a:lnTo>
                    <a:pt x="31" y="0"/>
                  </a:lnTo>
                  <a:lnTo>
                    <a:pt x="31" y="95"/>
                  </a:lnTo>
                  <a:lnTo>
                    <a:pt x="83" y="95"/>
                  </a:lnTo>
                  <a:lnTo>
                    <a:pt x="83" y="124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0"/>
            <p:cNvSpPr>
              <a:spLocks/>
            </p:cNvSpPr>
            <p:nvPr userDrawn="1"/>
          </p:nvSpPr>
          <p:spPr bwMode="auto">
            <a:xfrm>
              <a:off x="7602332" y="4891098"/>
              <a:ext cx="104999" cy="127211"/>
            </a:xfrm>
            <a:custGeom>
              <a:avLst/>
              <a:gdLst>
                <a:gd name="T0" fmla="*/ 13 w 44"/>
                <a:gd name="T1" fmla="*/ 0 h 52"/>
                <a:gd name="T2" fmla="*/ 13 w 44"/>
                <a:gd name="T3" fmla="*/ 32 h 52"/>
                <a:gd name="T4" fmla="*/ 22 w 44"/>
                <a:gd name="T5" fmla="*/ 40 h 52"/>
                <a:gd name="T6" fmla="*/ 31 w 44"/>
                <a:gd name="T7" fmla="*/ 32 h 52"/>
                <a:gd name="T8" fmla="*/ 31 w 44"/>
                <a:gd name="T9" fmla="*/ 0 h 52"/>
                <a:gd name="T10" fmla="*/ 44 w 44"/>
                <a:gd name="T11" fmla="*/ 0 h 52"/>
                <a:gd name="T12" fmla="*/ 44 w 44"/>
                <a:gd name="T13" fmla="*/ 32 h 52"/>
                <a:gd name="T14" fmla="*/ 22 w 44"/>
                <a:gd name="T15" fmla="*/ 52 h 52"/>
                <a:gd name="T16" fmla="*/ 0 w 44"/>
                <a:gd name="T17" fmla="*/ 32 h 52"/>
                <a:gd name="T18" fmla="*/ 0 w 44"/>
                <a:gd name="T19" fmla="*/ 0 h 52"/>
                <a:gd name="T20" fmla="*/ 13 w 44"/>
                <a:gd name="T21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4" h="52">
                  <a:moveTo>
                    <a:pt x="13" y="0"/>
                  </a:moveTo>
                  <a:cubicBezTo>
                    <a:pt x="13" y="32"/>
                    <a:pt x="13" y="32"/>
                    <a:pt x="13" y="32"/>
                  </a:cubicBezTo>
                  <a:cubicBezTo>
                    <a:pt x="13" y="36"/>
                    <a:pt x="17" y="40"/>
                    <a:pt x="22" y="40"/>
                  </a:cubicBezTo>
                  <a:cubicBezTo>
                    <a:pt x="27" y="40"/>
                    <a:pt x="31" y="36"/>
                    <a:pt x="31" y="32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4" y="32"/>
                    <a:pt x="44" y="32"/>
                    <a:pt x="44" y="32"/>
                  </a:cubicBezTo>
                  <a:cubicBezTo>
                    <a:pt x="44" y="45"/>
                    <a:pt x="32" y="52"/>
                    <a:pt x="22" y="52"/>
                  </a:cubicBezTo>
                  <a:cubicBezTo>
                    <a:pt x="12" y="52"/>
                    <a:pt x="0" y="45"/>
                    <a:pt x="0" y="32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3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1"/>
            <p:cNvSpPr>
              <a:spLocks noEditPoints="1"/>
            </p:cNvSpPr>
            <p:nvPr userDrawn="1"/>
          </p:nvSpPr>
          <p:spPr bwMode="auto">
            <a:xfrm>
              <a:off x="7867858" y="4888069"/>
              <a:ext cx="126201" cy="130240"/>
            </a:xfrm>
            <a:custGeom>
              <a:avLst/>
              <a:gdLst>
                <a:gd name="T0" fmla="*/ 53 w 53"/>
                <a:gd name="T1" fmla="*/ 27 h 53"/>
                <a:gd name="T2" fmla="*/ 26 w 53"/>
                <a:gd name="T3" fmla="*/ 53 h 53"/>
                <a:gd name="T4" fmla="*/ 0 w 53"/>
                <a:gd name="T5" fmla="*/ 27 h 53"/>
                <a:gd name="T6" fmla="*/ 26 w 53"/>
                <a:gd name="T7" fmla="*/ 0 h 53"/>
                <a:gd name="T8" fmla="*/ 53 w 53"/>
                <a:gd name="T9" fmla="*/ 27 h 53"/>
                <a:gd name="T10" fmla="*/ 26 w 53"/>
                <a:gd name="T11" fmla="*/ 42 h 53"/>
                <a:gd name="T12" fmla="*/ 40 w 53"/>
                <a:gd name="T13" fmla="*/ 27 h 53"/>
                <a:gd name="T14" fmla="*/ 26 w 53"/>
                <a:gd name="T15" fmla="*/ 11 h 53"/>
                <a:gd name="T16" fmla="*/ 13 w 53"/>
                <a:gd name="T17" fmla="*/ 27 h 53"/>
                <a:gd name="T18" fmla="*/ 26 w 53"/>
                <a:gd name="T19" fmla="*/ 42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3" h="53">
                  <a:moveTo>
                    <a:pt x="53" y="27"/>
                  </a:moveTo>
                  <a:cubicBezTo>
                    <a:pt x="53" y="43"/>
                    <a:pt x="41" y="53"/>
                    <a:pt x="26" y="53"/>
                  </a:cubicBezTo>
                  <a:cubicBezTo>
                    <a:pt x="12" y="53"/>
                    <a:pt x="0" y="43"/>
                    <a:pt x="0" y="27"/>
                  </a:cubicBezTo>
                  <a:cubicBezTo>
                    <a:pt x="0" y="10"/>
                    <a:pt x="12" y="0"/>
                    <a:pt x="26" y="0"/>
                  </a:cubicBezTo>
                  <a:cubicBezTo>
                    <a:pt x="41" y="0"/>
                    <a:pt x="53" y="11"/>
                    <a:pt x="53" y="27"/>
                  </a:cubicBezTo>
                  <a:close/>
                  <a:moveTo>
                    <a:pt x="26" y="42"/>
                  </a:moveTo>
                  <a:cubicBezTo>
                    <a:pt x="33" y="42"/>
                    <a:pt x="40" y="38"/>
                    <a:pt x="40" y="27"/>
                  </a:cubicBezTo>
                  <a:cubicBezTo>
                    <a:pt x="40" y="16"/>
                    <a:pt x="33" y="11"/>
                    <a:pt x="26" y="11"/>
                  </a:cubicBezTo>
                  <a:cubicBezTo>
                    <a:pt x="19" y="11"/>
                    <a:pt x="13" y="16"/>
                    <a:pt x="13" y="27"/>
                  </a:cubicBezTo>
                  <a:cubicBezTo>
                    <a:pt x="13" y="37"/>
                    <a:pt x="19" y="42"/>
                    <a:pt x="26" y="42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2"/>
            <p:cNvSpPr>
              <a:spLocks/>
            </p:cNvSpPr>
            <p:nvPr userDrawn="1"/>
          </p:nvSpPr>
          <p:spPr bwMode="auto">
            <a:xfrm>
              <a:off x="8015261" y="4891098"/>
              <a:ext cx="78749" cy="125191"/>
            </a:xfrm>
            <a:custGeom>
              <a:avLst/>
              <a:gdLst>
                <a:gd name="T0" fmla="*/ 78 w 78"/>
                <a:gd name="T1" fmla="*/ 27 h 124"/>
                <a:gd name="T2" fmla="*/ 29 w 78"/>
                <a:gd name="T3" fmla="*/ 27 h 124"/>
                <a:gd name="T4" fmla="*/ 29 w 78"/>
                <a:gd name="T5" fmla="*/ 51 h 124"/>
                <a:gd name="T6" fmla="*/ 78 w 78"/>
                <a:gd name="T7" fmla="*/ 51 h 124"/>
                <a:gd name="T8" fmla="*/ 78 w 78"/>
                <a:gd name="T9" fmla="*/ 78 h 124"/>
                <a:gd name="T10" fmla="*/ 29 w 78"/>
                <a:gd name="T11" fmla="*/ 78 h 124"/>
                <a:gd name="T12" fmla="*/ 29 w 78"/>
                <a:gd name="T13" fmla="*/ 124 h 124"/>
                <a:gd name="T14" fmla="*/ 0 w 78"/>
                <a:gd name="T15" fmla="*/ 124 h 124"/>
                <a:gd name="T16" fmla="*/ 0 w 78"/>
                <a:gd name="T17" fmla="*/ 0 h 124"/>
                <a:gd name="T18" fmla="*/ 78 w 78"/>
                <a:gd name="T19" fmla="*/ 0 h 124"/>
                <a:gd name="T20" fmla="*/ 78 w 78"/>
                <a:gd name="T21" fmla="*/ 27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8" h="124">
                  <a:moveTo>
                    <a:pt x="78" y="27"/>
                  </a:moveTo>
                  <a:lnTo>
                    <a:pt x="29" y="27"/>
                  </a:lnTo>
                  <a:lnTo>
                    <a:pt x="29" y="51"/>
                  </a:lnTo>
                  <a:lnTo>
                    <a:pt x="78" y="51"/>
                  </a:lnTo>
                  <a:lnTo>
                    <a:pt x="78" y="78"/>
                  </a:lnTo>
                  <a:lnTo>
                    <a:pt x="29" y="78"/>
                  </a:lnTo>
                  <a:lnTo>
                    <a:pt x="29" y="124"/>
                  </a:lnTo>
                  <a:lnTo>
                    <a:pt x="0" y="124"/>
                  </a:lnTo>
                  <a:lnTo>
                    <a:pt x="0" y="0"/>
                  </a:lnTo>
                  <a:lnTo>
                    <a:pt x="78" y="0"/>
                  </a:lnTo>
                  <a:lnTo>
                    <a:pt x="78" y="27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3"/>
            <p:cNvSpPr>
              <a:spLocks/>
            </p:cNvSpPr>
            <p:nvPr userDrawn="1"/>
          </p:nvSpPr>
          <p:spPr bwMode="auto">
            <a:xfrm>
              <a:off x="8118240" y="4891098"/>
              <a:ext cx="99951" cy="125191"/>
            </a:xfrm>
            <a:custGeom>
              <a:avLst/>
              <a:gdLst>
                <a:gd name="T0" fmla="*/ 99 w 99"/>
                <a:gd name="T1" fmla="*/ 0 h 124"/>
                <a:gd name="T2" fmla="*/ 99 w 99"/>
                <a:gd name="T3" fmla="*/ 27 h 124"/>
                <a:gd name="T4" fmla="*/ 66 w 99"/>
                <a:gd name="T5" fmla="*/ 27 h 124"/>
                <a:gd name="T6" fmla="*/ 66 w 99"/>
                <a:gd name="T7" fmla="*/ 124 h 124"/>
                <a:gd name="T8" fmla="*/ 35 w 99"/>
                <a:gd name="T9" fmla="*/ 124 h 124"/>
                <a:gd name="T10" fmla="*/ 35 w 99"/>
                <a:gd name="T11" fmla="*/ 27 h 124"/>
                <a:gd name="T12" fmla="*/ 0 w 99"/>
                <a:gd name="T13" fmla="*/ 27 h 124"/>
                <a:gd name="T14" fmla="*/ 0 w 99"/>
                <a:gd name="T15" fmla="*/ 0 h 124"/>
                <a:gd name="T16" fmla="*/ 99 w 99"/>
                <a:gd name="T17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9" h="124">
                  <a:moveTo>
                    <a:pt x="99" y="0"/>
                  </a:moveTo>
                  <a:lnTo>
                    <a:pt x="99" y="27"/>
                  </a:lnTo>
                  <a:lnTo>
                    <a:pt x="66" y="27"/>
                  </a:lnTo>
                  <a:lnTo>
                    <a:pt x="66" y="124"/>
                  </a:lnTo>
                  <a:lnTo>
                    <a:pt x="35" y="124"/>
                  </a:lnTo>
                  <a:lnTo>
                    <a:pt x="35" y="27"/>
                  </a:lnTo>
                  <a:lnTo>
                    <a:pt x="0" y="27"/>
                  </a:lnTo>
                  <a:lnTo>
                    <a:pt x="0" y="0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4"/>
            <p:cNvSpPr>
              <a:spLocks/>
            </p:cNvSpPr>
            <p:nvPr userDrawn="1"/>
          </p:nvSpPr>
          <p:spPr bwMode="auto">
            <a:xfrm>
              <a:off x="7803243" y="4891098"/>
              <a:ext cx="64615" cy="44423"/>
            </a:xfrm>
            <a:custGeom>
              <a:avLst/>
              <a:gdLst>
                <a:gd name="T0" fmla="*/ 21 w 64"/>
                <a:gd name="T1" fmla="*/ 44 h 44"/>
                <a:gd name="T2" fmla="*/ 64 w 64"/>
                <a:gd name="T3" fmla="*/ 0 h 44"/>
                <a:gd name="T4" fmla="*/ 26 w 64"/>
                <a:gd name="T5" fmla="*/ 0 h 44"/>
                <a:gd name="T6" fmla="*/ 0 w 64"/>
                <a:gd name="T7" fmla="*/ 24 h 44"/>
                <a:gd name="T8" fmla="*/ 21 w 64"/>
                <a:gd name="T9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44">
                  <a:moveTo>
                    <a:pt x="21" y="44"/>
                  </a:moveTo>
                  <a:lnTo>
                    <a:pt x="64" y="0"/>
                  </a:lnTo>
                  <a:lnTo>
                    <a:pt x="26" y="0"/>
                  </a:lnTo>
                  <a:lnTo>
                    <a:pt x="0" y="24"/>
                  </a:lnTo>
                  <a:lnTo>
                    <a:pt x="21" y="44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5"/>
            <p:cNvSpPr>
              <a:spLocks/>
            </p:cNvSpPr>
            <p:nvPr userDrawn="1"/>
          </p:nvSpPr>
          <p:spPr bwMode="auto">
            <a:xfrm>
              <a:off x="7803243" y="4971867"/>
              <a:ext cx="64615" cy="44423"/>
            </a:xfrm>
            <a:custGeom>
              <a:avLst/>
              <a:gdLst>
                <a:gd name="T0" fmla="*/ 0 w 64"/>
                <a:gd name="T1" fmla="*/ 20 h 44"/>
                <a:gd name="T2" fmla="*/ 26 w 64"/>
                <a:gd name="T3" fmla="*/ 44 h 44"/>
                <a:gd name="T4" fmla="*/ 64 w 64"/>
                <a:gd name="T5" fmla="*/ 44 h 44"/>
                <a:gd name="T6" fmla="*/ 21 w 64"/>
                <a:gd name="T7" fmla="*/ 0 h 44"/>
                <a:gd name="T8" fmla="*/ 0 w 64"/>
                <a:gd name="T9" fmla="*/ 2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44">
                  <a:moveTo>
                    <a:pt x="0" y="20"/>
                  </a:moveTo>
                  <a:lnTo>
                    <a:pt x="26" y="44"/>
                  </a:lnTo>
                  <a:lnTo>
                    <a:pt x="64" y="44"/>
                  </a:lnTo>
                  <a:lnTo>
                    <a:pt x="21" y="0"/>
                  </a:lnTo>
                  <a:lnTo>
                    <a:pt x="0" y="2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6"/>
            <p:cNvSpPr>
              <a:spLocks/>
            </p:cNvSpPr>
            <p:nvPr userDrawn="1"/>
          </p:nvSpPr>
          <p:spPr bwMode="auto">
            <a:xfrm>
              <a:off x="7721465" y="4891098"/>
              <a:ext cx="97932" cy="125191"/>
            </a:xfrm>
            <a:custGeom>
              <a:avLst/>
              <a:gdLst>
                <a:gd name="T0" fmla="*/ 0 w 97"/>
                <a:gd name="T1" fmla="*/ 0 h 124"/>
                <a:gd name="T2" fmla="*/ 60 w 97"/>
                <a:gd name="T3" fmla="*/ 61 h 124"/>
                <a:gd name="T4" fmla="*/ 0 w 97"/>
                <a:gd name="T5" fmla="*/ 124 h 124"/>
                <a:gd name="T6" fmla="*/ 38 w 97"/>
                <a:gd name="T7" fmla="*/ 124 h 124"/>
                <a:gd name="T8" fmla="*/ 97 w 97"/>
                <a:gd name="T9" fmla="*/ 61 h 124"/>
                <a:gd name="T10" fmla="*/ 38 w 97"/>
                <a:gd name="T11" fmla="*/ 0 h 124"/>
                <a:gd name="T12" fmla="*/ 0 w 97"/>
                <a:gd name="T13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7" h="124">
                  <a:moveTo>
                    <a:pt x="0" y="0"/>
                  </a:moveTo>
                  <a:lnTo>
                    <a:pt x="60" y="61"/>
                  </a:lnTo>
                  <a:lnTo>
                    <a:pt x="0" y="124"/>
                  </a:lnTo>
                  <a:lnTo>
                    <a:pt x="38" y="124"/>
                  </a:lnTo>
                  <a:lnTo>
                    <a:pt x="97" y="61"/>
                  </a:lnTo>
                  <a:lnTo>
                    <a:pt x="3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9" name="PoleTekstowe 1"/>
          <p:cNvSpPr txBox="1"/>
          <p:nvPr userDrawn="1"/>
        </p:nvSpPr>
        <p:spPr>
          <a:xfrm>
            <a:off x="8271705" y="4919472"/>
            <a:ext cx="662219" cy="146194"/>
          </a:xfrm>
          <a:prstGeom prst="rect">
            <a:avLst/>
          </a:prstGeom>
          <a:noFill/>
        </p:spPr>
        <p:txBody>
          <a:bodyPr wrap="square" lIns="91440" tIns="34290" rIns="45720" bIns="34290" rtlCol="0">
            <a:spAutoFit/>
          </a:bodyPr>
          <a:lstStyle/>
          <a:p>
            <a:pPr indent="0" algn="l">
              <a:lnSpc>
                <a:spcPct val="100000"/>
              </a:lnSpc>
            </a:pPr>
            <a:r>
              <a:rPr lang="pl-PL" sz="500" b="0" dirty="0" smtClean="0">
                <a:solidFill>
                  <a:schemeClr val="bg1"/>
                </a:solidFill>
                <a:latin typeface="+mj-lt"/>
                <a:cs typeface="Open Sans"/>
              </a:rPr>
              <a:t>www.luxoft.com</a:t>
            </a:r>
            <a:endParaRPr lang="pl-PL" sz="500" b="0" dirty="0">
              <a:solidFill>
                <a:schemeClr val="bg1"/>
              </a:solidFill>
              <a:latin typeface="+mj-lt"/>
              <a:cs typeface="Open Sans"/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pl-PL" smtClean="0"/>
              <a:t>Edit Title</a:t>
            </a:r>
            <a:endParaRPr lang="en-US"/>
          </a:p>
        </p:txBody>
      </p:sp>
      <p:sp>
        <p:nvSpPr>
          <p:cNvPr id="5" name="Symbol zastępczy zawartości 4"/>
          <p:cNvSpPr>
            <a:spLocks noGrp="1"/>
          </p:cNvSpPr>
          <p:nvPr>
            <p:ph sz="quarter" idx="11" hasCustomPrompt="1"/>
          </p:nvPr>
        </p:nvSpPr>
        <p:spPr>
          <a:xfrm>
            <a:off x="286941" y="897732"/>
            <a:ext cx="8593931" cy="3756422"/>
          </a:xfrm>
        </p:spPr>
        <p:txBody>
          <a:bodyPr/>
          <a:lstStyle>
            <a:lvl1pPr marL="270000">
              <a:defRPr/>
            </a:lvl1pPr>
          </a:lstStyle>
          <a:p>
            <a:pPr lvl="0"/>
            <a:r>
              <a:rPr lang="pl-PL" dirty="0" smtClean="0"/>
              <a:t>Click to edit content</a:t>
            </a:r>
          </a:p>
          <a:p>
            <a:pPr lvl="1"/>
            <a:r>
              <a:rPr lang="pl-PL" dirty="0" smtClean="0"/>
              <a:t>Click to edit content</a:t>
            </a:r>
          </a:p>
          <a:p>
            <a:pPr lvl="2"/>
            <a:r>
              <a:rPr lang="pl-PL" dirty="0" smtClean="0"/>
              <a:t>Click to edit content</a:t>
            </a:r>
          </a:p>
          <a:p>
            <a:pPr lvl="3"/>
            <a:r>
              <a:rPr lang="pl-PL" dirty="0" smtClean="0"/>
              <a:t>Click to edit content</a:t>
            </a:r>
          </a:p>
          <a:p>
            <a:pPr lvl="4"/>
            <a:r>
              <a:rPr lang="pl-PL" dirty="0" smtClean="0"/>
              <a:t>Click to edit content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58775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4" y="0"/>
            <a:ext cx="9141291" cy="5143499"/>
          </a:xfrm>
          <a:prstGeom prst="rect">
            <a:avLst/>
          </a:prstGeom>
        </p:spPr>
      </p:pic>
      <p:grpSp>
        <p:nvGrpSpPr>
          <p:cNvPr id="54" name="Group 19"/>
          <p:cNvGrpSpPr>
            <a:grpSpLocks noChangeAspect="1"/>
          </p:cNvGrpSpPr>
          <p:nvPr userDrawn="1"/>
        </p:nvGrpSpPr>
        <p:grpSpPr bwMode="auto">
          <a:xfrm>
            <a:off x="8176860" y="4339892"/>
            <a:ext cx="438164" cy="423513"/>
            <a:chOff x="2074" y="843"/>
            <a:chExt cx="1615" cy="1561"/>
          </a:xfrm>
        </p:grpSpPr>
        <p:sp>
          <p:nvSpPr>
            <p:cNvPr id="55" name="Freeform 20"/>
            <p:cNvSpPr>
              <a:spLocks noEditPoints="1"/>
            </p:cNvSpPr>
            <p:nvPr userDrawn="1"/>
          </p:nvSpPr>
          <p:spPr bwMode="auto">
            <a:xfrm>
              <a:off x="2074" y="1379"/>
              <a:ext cx="1525" cy="442"/>
            </a:xfrm>
            <a:custGeom>
              <a:avLst/>
              <a:gdLst>
                <a:gd name="T0" fmla="*/ 646 w 646"/>
                <a:gd name="T1" fmla="*/ 0 h 187"/>
                <a:gd name="T2" fmla="*/ 0 w 646"/>
                <a:gd name="T3" fmla="*/ 187 h 187"/>
                <a:gd name="T4" fmla="*/ 0 w 646"/>
                <a:gd name="T5" fmla="*/ 0 h 187"/>
                <a:gd name="T6" fmla="*/ 334 w 646"/>
                <a:gd name="T7" fmla="*/ 41 h 187"/>
                <a:gd name="T8" fmla="*/ 298 w 646"/>
                <a:gd name="T9" fmla="*/ 41 h 187"/>
                <a:gd name="T10" fmla="*/ 289 w 646"/>
                <a:gd name="T11" fmla="*/ 66 h 187"/>
                <a:gd name="T12" fmla="*/ 325 w 646"/>
                <a:gd name="T13" fmla="*/ 48 h 187"/>
                <a:gd name="T14" fmla="*/ 316 w 646"/>
                <a:gd name="T15" fmla="*/ 140 h 187"/>
                <a:gd name="T16" fmla="*/ 358 w 646"/>
                <a:gd name="T17" fmla="*/ 144 h 187"/>
                <a:gd name="T18" fmla="*/ 343 w 646"/>
                <a:gd name="T19" fmla="*/ 130 h 187"/>
                <a:gd name="T20" fmla="*/ 343 w 646"/>
                <a:gd name="T21" fmla="*/ 47 h 187"/>
                <a:gd name="T22" fmla="*/ 375 w 646"/>
                <a:gd name="T23" fmla="*/ 66 h 187"/>
                <a:gd name="T24" fmla="*/ 377 w 646"/>
                <a:gd name="T25" fmla="*/ 37 h 187"/>
                <a:gd name="T26" fmla="*/ 207 w 646"/>
                <a:gd name="T27" fmla="*/ 69 h 187"/>
                <a:gd name="T28" fmla="*/ 233 w 646"/>
                <a:gd name="T29" fmla="*/ 141 h 187"/>
                <a:gd name="T30" fmla="*/ 204 w 646"/>
                <a:gd name="T31" fmla="*/ 116 h 187"/>
                <a:gd name="T32" fmla="*/ 270 w 646"/>
                <a:gd name="T33" fmla="*/ 119 h 187"/>
                <a:gd name="T34" fmla="*/ 225 w 646"/>
                <a:gd name="T35" fmla="*/ 69 h 187"/>
                <a:gd name="T36" fmla="*/ 258 w 646"/>
                <a:gd name="T37" fmla="*/ 56 h 187"/>
                <a:gd name="T38" fmla="*/ 266 w 646"/>
                <a:gd name="T39" fmla="*/ 64 h 187"/>
                <a:gd name="T40" fmla="*/ 207 w 646"/>
                <a:gd name="T41" fmla="*/ 69 h 187"/>
                <a:gd name="T42" fmla="*/ 44 w 646"/>
                <a:gd name="T43" fmla="*/ 45 h 187"/>
                <a:gd name="T44" fmla="*/ 58 w 646"/>
                <a:gd name="T45" fmla="*/ 93 h 187"/>
                <a:gd name="T46" fmla="*/ 43 w 646"/>
                <a:gd name="T47" fmla="*/ 144 h 187"/>
                <a:gd name="T48" fmla="*/ 124 w 646"/>
                <a:gd name="T49" fmla="*/ 119 h 187"/>
                <a:gd name="T50" fmla="*/ 93 w 646"/>
                <a:gd name="T51" fmla="*/ 139 h 187"/>
                <a:gd name="T52" fmla="*/ 76 w 646"/>
                <a:gd name="T53" fmla="*/ 92 h 187"/>
                <a:gd name="T54" fmla="*/ 85 w 646"/>
                <a:gd name="T55" fmla="*/ 45 h 187"/>
                <a:gd name="T56" fmla="*/ 44 w 646"/>
                <a:gd name="T57" fmla="*/ 41 h 187"/>
                <a:gd name="T58" fmla="*/ 139 w 646"/>
                <a:gd name="T59" fmla="*/ 42 h 187"/>
                <a:gd name="T60" fmla="*/ 152 w 646"/>
                <a:gd name="T61" fmla="*/ 56 h 187"/>
                <a:gd name="T62" fmla="*/ 152 w 646"/>
                <a:gd name="T63" fmla="*/ 130 h 187"/>
                <a:gd name="T64" fmla="*/ 139 w 646"/>
                <a:gd name="T65" fmla="*/ 142 h 187"/>
                <a:gd name="T66" fmla="*/ 173 w 646"/>
                <a:gd name="T67" fmla="*/ 145 h 187"/>
                <a:gd name="T68" fmla="*/ 173 w 646"/>
                <a:gd name="T69" fmla="*/ 138 h 187"/>
                <a:gd name="T70" fmla="*/ 170 w 646"/>
                <a:gd name="T71" fmla="*/ 94 h 187"/>
                <a:gd name="T72" fmla="*/ 184 w 646"/>
                <a:gd name="T73" fmla="*/ 41 h 187"/>
                <a:gd name="T74" fmla="*/ 139 w 646"/>
                <a:gd name="T75" fmla="*/ 42 h 187"/>
                <a:gd name="T76" fmla="*/ 411 w 646"/>
                <a:gd name="T77" fmla="*/ 67 h 187"/>
                <a:gd name="T78" fmla="*/ 408 w 646"/>
                <a:gd name="T79" fmla="*/ 137 h 187"/>
                <a:gd name="T80" fmla="*/ 395 w 646"/>
                <a:gd name="T81" fmla="*/ 144 h 187"/>
                <a:gd name="T82" fmla="*/ 479 w 646"/>
                <a:gd name="T83" fmla="*/ 119 h 187"/>
                <a:gd name="T84" fmla="*/ 447 w 646"/>
                <a:gd name="T85" fmla="*/ 139 h 187"/>
                <a:gd name="T86" fmla="*/ 428 w 646"/>
                <a:gd name="T87" fmla="*/ 118 h 187"/>
                <a:gd name="T88" fmla="*/ 455 w 646"/>
                <a:gd name="T89" fmla="*/ 96 h 187"/>
                <a:gd name="T90" fmla="*/ 463 w 646"/>
                <a:gd name="T91" fmla="*/ 108 h 187"/>
                <a:gd name="T92" fmla="*/ 458 w 646"/>
                <a:gd name="T93" fmla="*/ 74 h 187"/>
                <a:gd name="T94" fmla="*/ 428 w 646"/>
                <a:gd name="T95" fmla="*/ 87 h 187"/>
                <a:gd name="T96" fmla="*/ 460 w 646"/>
                <a:gd name="T97" fmla="*/ 50 h 187"/>
                <a:gd name="T98" fmla="*/ 471 w 646"/>
                <a:gd name="T99" fmla="*/ 65 h 187"/>
                <a:gd name="T100" fmla="*/ 397 w 646"/>
                <a:gd name="T101" fmla="*/ 41 h 187"/>
                <a:gd name="T102" fmla="*/ 495 w 646"/>
                <a:gd name="T103" fmla="*/ 42 h 187"/>
                <a:gd name="T104" fmla="*/ 506 w 646"/>
                <a:gd name="T105" fmla="*/ 48 h 187"/>
                <a:gd name="T106" fmla="*/ 508 w 646"/>
                <a:gd name="T107" fmla="*/ 117 h 187"/>
                <a:gd name="T108" fmla="*/ 494 w 646"/>
                <a:gd name="T109" fmla="*/ 143 h 187"/>
                <a:gd name="T110" fmla="*/ 533 w 646"/>
                <a:gd name="T111" fmla="*/ 145 h 187"/>
                <a:gd name="T112" fmla="*/ 584 w 646"/>
                <a:gd name="T113" fmla="*/ 51 h 187"/>
                <a:gd name="T114" fmla="*/ 495 w 646"/>
                <a:gd name="T115" fmla="*/ 42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646" h="187">
                  <a:moveTo>
                    <a:pt x="0" y="0"/>
                  </a:moveTo>
                  <a:cubicBezTo>
                    <a:pt x="646" y="0"/>
                    <a:pt x="646" y="0"/>
                    <a:pt x="646" y="0"/>
                  </a:cubicBezTo>
                  <a:cubicBezTo>
                    <a:pt x="646" y="186"/>
                    <a:pt x="646" y="186"/>
                    <a:pt x="646" y="186"/>
                  </a:cubicBezTo>
                  <a:cubicBezTo>
                    <a:pt x="431" y="187"/>
                    <a:pt x="215" y="186"/>
                    <a:pt x="0" y="187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369" y="41"/>
                  </a:moveTo>
                  <a:cubicBezTo>
                    <a:pt x="361" y="43"/>
                    <a:pt x="346" y="41"/>
                    <a:pt x="334" y="41"/>
                  </a:cubicBezTo>
                  <a:cubicBezTo>
                    <a:pt x="316" y="41"/>
                    <a:pt x="316" y="41"/>
                    <a:pt x="316" y="41"/>
                  </a:cubicBezTo>
                  <a:cubicBezTo>
                    <a:pt x="309" y="41"/>
                    <a:pt x="302" y="42"/>
                    <a:pt x="298" y="41"/>
                  </a:cubicBezTo>
                  <a:cubicBezTo>
                    <a:pt x="295" y="40"/>
                    <a:pt x="293" y="36"/>
                    <a:pt x="290" y="37"/>
                  </a:cubicBezTo>
                  <a:cubicBezTo>
                    <a:pt x="289" y="45"/>
                    <a:pt x="288" y="58"/>
                    <a:pt x="289" y="66"/>
                  </a:cubicBezTo>
                  <a:cubicBezTo>
                    <a:pt x="292" y="66"/>
                    <a:pt x="292" y="66"/>
                    <a:pt x="292" y="66"/>
                  </a:cubicBezTo>
                  <a:cubicBezTo>
                    <a:pt x="294" y="50"/>
                    <a:pt x="306" y="44"/>
                    <a:pt x="325" y="48"/>
                  </a:cubicBezTo>
                  <a:cubicBezTo>
                    <a:pt x="325" y="117"/>
                    <a:pt x="325" y="117"/>
                    <a:pt x="325" y="117"/>
                  </a:cubicBezTo>
                  <a:cubicBezTo>
                    <a:pt x="325" y="129"/>
                    <a:pt x="326" y="138"/>
                    <a:pt x="316" y="140"/>
                  </a:cubicBezTo>
                  <a:cubicBezTo>
                    <a:pt x="312" y="141"/>
                    <a:pt x="307" y="139"/>
                    <a:pt x="309" y="144"/>
                  </a:cubicBezTo>
                  <a:cubicBezTo>
                    <a:pt x="324" y="145"/>
                    <a:pt x="344" y="146"/>
                    <a:pt x="358" y="144"/>
                  </a:cubicBezTo>
                  <a:cubicBezTo>
                    <a:pt x="358" y="141"/>
                    <a:pt x="358" y="141"/>
                    <a:pt x="358" y="141"/>
                  </a:cubicBezTo>
                  <a:cubicBezTo>
                    <a:pt x="350" y="140"/>
                    <a:pt x="344" y="139"/>
                    <a:pt x="343" y="130"/>
                  </a:cubicBezTo>
                  <a:cubicBezTo>
                    <a:pt x="341" y="119"/>
                    <a:pt x="343" y="103"/>
                    <a:pt x="343" y="89"/>
                  </a:cubicBezTo>
                  <a:cubicBezTo>
                    <a:pt x="343" y="47"/>
                    <a:pt x="343" y="47"/>
                    <a:pt x="343" y="47"/>
                  </a:cubicBezTo>
                  <a:cubicBezTo>
                    <a:pt x="353" y="48"/>
                    <a:pt x="362" y="46"/>
                    <a:pt x="368" y="50"/>
                  </a:cubicBezTo>
                  <a:cubicBezTo>
                    <a:pt x="373" y="53"/>
                    <a:pt x="372" y="60"/>
                    <a:pt x="375" y="66"/>
                  </a:cubicBezTo>
                  <a:cubicBezTo>
                    <a:pt x="379" y="66"/>
                    <a:pt x="379" y="66"/>
                    <a:pt x="379" y="66"/>
                  </a:cubicBezTo>
                  <a:cubicBezTo>
                    <a:pt x="379" y="57"/>
                    <a:pt x="377" y="45"/>
                    <a:pt x="377" y="37"/>
                  </a:cubicBezTo>
                  <a:cubicBezTo>
                    <a:pt x="375" y="36"/>
                    <a:pt x="373" y="40"/>
                    <a:pt x="369" y="41"/>
                  </a:cubicBezTo>
                  <a:moveTo>
                    <a:pt x="207" y="69"/>
                  </a:moveTo>
                  <a:cubicBezTo>
                    <a:pt x="208" y="96"/>
                    <a:pt x="243" y="97"/>
                    <a:pt x="252" y="113"/>
                  </a:cubicBezTo>
                  <a:cubicBezTo>
                    <a:pt x="259" y="127"/>
                    <a:pt x="250" y="143"/>
                    <a:pt x="233" y="141"/>
                  </a:cubicBezTo>
                  <a:cubicBezTo>
                    <a:pt x="219" y="139"/>
                    <a:pt x="214" y="126"/>
                    <a:pt x="208" y="115"/>
                  </a:cubicBezTo>
                  <a:cubicBezTo>
                    <a:pt x="207" y="116"/>
                    <a:pt x="205" y="116"/>
                    <a:pt x="204" y="116"/>
                  </a:cubicBezTo>
                  <a:cubicBezTo>
                    <a:pt x="204" y="124"/>
                    <a:pt x="207" y="133"/>
                    <a:pt x="208" y="141"/>
                  </a:cubicBezTo>
                  <a:cubicBezTo>
                    <a:pt x="235" y="155"/>
                    <a:pt x="268" y="145"/>
                    <a:pt x="270" y="119"/>
                  </a:cubicBezTo>
                  <a:cubicBezTo>
                    <a:pt x="272" y="106"/>
                    <a:pt x="266" y="97"/>
                    <a:pt x="260" y="92"/>
                  </a:cubicBezTo>
                  <a:cubicBezTo>
                    <a:pt x="249" y="83"/>
                    <a:pt x="232" y="81"/>
                    <a:pt x="225" y="69"/>
                  </a:cubicBezTo>
                  <a:cubicBezTo>
                    <a:pt x="221" y="61"/>
                    <a:pt x="224" y="51"/>
                    <a:pt x="231" y="47"/>
                  </a:cubicBezTo>
                  <a:cubicBezTo>
                    <a:pt x="243" y="40"/>
                    <a:pt x="253" y="48"/>
                    <a:pt x="258" y="56"/>
                  </a:cubicBezTo>
                  <a:cubicBezTo>
                    <a:pt x="258" y="58"/>
                    <a:pt x="260" y="65"/>
                    <a:pt x="262" y="65"/>
                  </a:cubicBezTo>
                  <a:cubicBezTo>
                    <a:pt x="263" y="65"/>
                    <a:pt x="264" y="64"/>
                    <a:pt x="266" y="64"/>
                  </a:cubicBezTo>
                  <a:cubicBezTo>
                    <a:pt x="266" y="58"/>
                    <a:pt x="263" y="50"/>
                    <a:pt x="263" y="42"/>
                  </a:cubicBezTo>
                  <a:cubicBezTo>
                    <a:pt x="238" y="32"/>
                    <a:pt x="207" y="41"/>
                    <a:pt x="207" y="69"/>
                  </a:cubicBezTo>
                  <a:moveTo>
                    <a:pt x="44" y="42"/>
                  </a:moveTo>
                  <a:cubicBezTo>
                    <a:pt x="44" y="45"/>
                    <a:pt x="44" y="45"/>
                    <a:pt x="44" y="45"/>
                  </a:cubicBezTo>
                  <a:cubicBezTo>
                    <a:pt x="59" y="43"/>
                    <a:pt x="58" y="57"/>
                    <a:pt x="58" y="71"/>
                  </a:cubicBezTo>
                  <a:cubicBezTo>
                    <a:pt x="58" y="93"/>
                    <a:pt x="58" y="93"/>
                    <a:pt x="58" y="93"/>
                  </a:cubicBezTo>
                  <a:cubicBezTo>
                    <a:pt x="58" y="106"/>
                    <a:pt x="61" y="135"/>
                    <a:pt x="53" y="139"/>
                  </a:cubicBezTo>
                  <a:cubicBezTo>
                    <a:pt x="49" y="141"/>
                    <a:pt x="42" y="138"/>
                    <a:pt x="43" y="144"/>
                  </a:cubicBezTo>
                  <a:cubicBezTo>
                    <a:pt x="67" y="146"/>
                    <a:pt x="94" y="144"/>
                    <a:pt x="118" y="145"/>
                  </a:cubicBezTo>
                  <a:cubicBezTo>
                    <a:pt x="120" y="136"/>
                    <a:pt x="123" y="128"/>
                    <a:pt x="124" y="119"/>
                  </a:cubicBezTo>
                  <a:cubicBezTo>
                    <a:pt x="118" y="116"/>
                    <a:pt x="118" y="121"/>
                    <a:pt x="117" y="124"/>
                  </a:cubicBezTo>
                  <a:cubicBezTo>
                    <a:pt x="113" y="135"/>
                    <a:pt x="107" y="139"/>
                    <a:pt x="93" y="139"/>
                  </a:cubicBezTo>
                  <a:cubicBezTo>
                    <a:pt x="84" y="139"/>
                    <a:pt x="77" y="138"/>
                    <a:pt x="76" y="127"/>
                  </a:cubicBezTo>
                  <a:cubicBezTo>
                    <a:pt x="75" y="117"/>
                    <a:pt x="76" y="104"/>
                    <a:pt x="76" y="92"/>
                  </a:cubicBezTo>
                  <a:cubicBezTo>
                    <a:pt x="76" y="79"/>
                    <a:pt x="75" y="66"/>
                    <a:pt x="76" y="56"/>
                  </a:cubicBezTo>
                  <a:cubicBezTo>
                    <a:pt x="76" y="48"/>
                    <a:pt x="79" y="47"/>
                    <a:pt x="85" y="45"/>
                  </a:cubicBezTo>
                  <a:cubicBezTo>
                    <a:pt x="87" y="45"/>
                    <a:pt x="91" y="47"/>
                    <a:pt x="90" y="42"/>
                  </a:cubicBezTo>
                  <a:cubicBezTo>
                    <a:pt x="76" y="40"/>
                    <a:pt x="59" y="41"/>
                    <a:pt x="44" y="41"/>
                  </a:cubicBezTo>
                  <a:cubicBezTo>
                    <a:pt x="44" y="41"/>
                    <a:pt x="44" y="41"/>
                    <a:pt x="44" y="42"/>
                  </a:cubicBezTo>
                  <a:moveTo>
                    <a:pt x="139" y="42"/>
                  </a:moveTo>
                  <a:cubicBezTo>
                    <a:pt x="139" y="45"/>
                    <a:pt x="139" y="45"/>
                    <a:pt x="139" y="45"/>
                  </a:cubicBezTo>
                  <a:cubicBezTo>
                    <a:pt x="147" y="45"/>
                    <a:pt x="151" y="47"/>
                    <a:pt x="152" y="56"/>
                  </a:cubicBezTo>
                  <a:cubicBezTo>
                    <a:pt x="153" y="66"/>
                    <a:pt x="152" y="78"/>
                    <a:pt x="152" y="93"/>
                  </a:cubicBezTo>
                  <a:cubicBezTo>
                    <a:pt x="152" y="106"/>
                    <a:pt x="153" y="120"/>
                    <a:pt x="152" y="130"/>
                  </a:cubicBezTo>
                  <a:cubicBezTo>
                    <a:pt x="152" y="132"/>
                    <a:pt x="151" y="136"/>
                    <a:pt x="151" y="137"/>
                  </a:cubicBezTo>
                  <a:cubicBezTo>
                    <a:pt x="148" y="140"/>
                    <a:pt x="139" y="140"/>
                    <a:pt x="139" y="142"/>
                  </a:cubicBezTo>
                  <a:cubicBezTo>
                    <a:pt x="138" y="143"/>
                    <a:pt x="139" y="143"/>
                    <a:pt x="139" y="144"/>
                  </a:cubicBezTo>
                  <a:cubicBezTo>
                    <a:pt x="146" y="146"/>
                    <a:pt x="162" y="145"/>
                    <a:pt x="173" y="145"/>
                  </a:cubicBezTo>
                  <a:cubicBezTo>
                    <a:pt x="177" y="145"/>
                    <a:pt x="186" y="147"/>
                    <a:pt x="184" y="141"/>
                  </a:cubicBezTo>
                  <a:cubicBezTo>
                    <a:pt x="181" y="140"/>
                    <a:pt x="175" y="140"/>
                    <a:pt x="173" y="138"/>
                  </a:cubicBezTo>
                  <a:cubicBezTo>
                    <a:pt x="170" y="135"/>
                    <a:pt x="170" y="124"/>
                    <a:pt x="170" y="118"/>
                  </a:cubicBezTo>
                  <a:cubicBezTo>
                    <a:pt x="170" y="94"/>
                    <a:pt x="170" y="94"/>
                    <a:pt x="170" y="94"/>
                  </a:cubicBezTo>
                  <a:cubicBezTo>
                    <a:pt x="170" y="82"/>
                    <a:pt x="167" y="53"/>
                    <a:pt x="173" y="48"/>
                  </a:cubicBezTo>
                  <a:cubicBezTo>
                    <a:pt x="176" y="44"/>
                    <a:pt x="186" y="47"/>
                    <a:pt x="184" y="41"/>
                  </a:cubicBezTo>
                  <a:cubicBezTo>
                    <a:pt x="170" y="40"/>
                    <a:pt x="154" y="41"/>
                    <a:pt x="139" y="41"/>
                  </a:cubicBezTo>
                  <a:cubicBezTo>
                    <a:pt x="139" y="41"/>
                    <a:pt x="139" y="41"/>
                    <a:pt x="139" y="42"/>
                  </a:cubicBezTo>
                  <a:moveTo>
                    <a:pt x="397" y="45"/>
                  </a:moveTo>
                  <a:cubicBezTo>
                    <a:pt x="410" y="44"/>
                    <a:pt x="410" y="53"/>
                    <a:pt x="411" y="67"/>
                  </a:cubicBezTo>
                  <a:cubicBezTo>
                    <a:pt x="411" y="83"/>
                    <a:pt x="411" y="99"/>
                    <a:pt x="411" y="115"/>
                  </a:cubicBezTo>
                  <a:cubicBezTo>
                    <a:pt x="411" y="123"/>
                    <a:pt x="411" y="134"/>
                    <a:pt x="408" y="137"/>
                  </a:cubicBezTo>
                  <a:cubicBezTo>
                    <a:pt x="405" y="141"/>
                    <a:pt x="398" y="139"/>
                    <a:pt x="395" y="141"/>
                  </a:cubicBezTo>
                  <a:cubicBezTo>
                    <a:pt x="395" y="144"/>
                    <a:pt x="395" y="144"/>
                    <a:pt x="395" y="144"/>
                  </a:cubicBezTo>
                  <a:cubicBezTo>
                    <a:pt x="421" y="145"/>
                    <a:pt x="448" y="145"/>
                    <a:pt x="474" y="145"/>
                  </a:cubicBezTo>
                  <a:cubicBezTo>
                    <a:pt x="476" y="137"/>
                    <a:pt x="478" y="128"/>
                    <a:pt x="479" y="119"/>
                  </a:cubicBezTo>
                  <a:cubicBezTo>
                    <a:pt x="473" y="116"/>
                    <a:pt x="473" y="123"/>
                    <a:pt x="471" y="127"/>
                  </a:cubicBezTo>
                  <a:cubicBezTo>
                    <a:pt x="467" y="136"/>
                    <a:pt x="460" y="139"/>
                    <a:pt x="447" y="139"/>
                  </a:cubicBezTo>
                  <a:cubicBezTo>
                    <a:pt x="444" y="139"/>
                    <a:pt x="436" y="139"/>
                    <a:pt x="432" y="137"/>
                  </a:cubicBezTo>
                  <a:cubicBezTo>
                    <a:pt x="428" y="135"/>
                    <a:pt x="428" y="125"/>
                    <a:pt x="428" y="118"/>
                  </a:cubicBezTo>
                  <a:cubicBezTo>
                    <a:pt x="428" y="109"/>
                    <a:pt x="428" y="101"/>
                    <a:pt x="428" y="94"/>
                  </a:cubicBezTo>
                  <a:cubicBezTo>
                    <a:pt x="437" y="96"/>
                    <a:pt x="449" y="92"/>
                    <a:pt x="455" y="96"/>
                  </a:cubicBezTo>
                  <a:cubicBezTo>
                    <a:pt x="458" y="99"/>
                    <a:pt x="456" y="104"/>
                    <a:pt x="459" y="108"/>
                  </a:cubicBezTo>
                  <a:cubicBezTo>
                    <a:pt x="463" y="108"/>
                    <a:pt x="463" y="108"/>
                    <a:pt x="463" y="108"/>
                  </a:cubicBezTo>
                  <a:cubicBezTo>
                    <a:pt x="463" y="74"/>
                    <a:pt x="463" y="74"/>
                    <a:pt x="463" y="74"/>
                  </a:cubicBezTo>
                  <a:cubicBezTo>
                    <a:pt x="458" y="74"/>
                    <a:pt x="458" y="74"/>
                    <a:pt x="458" y="74"/>
                  </a:cubicBezTo>
                  <a:cubicBezTo>
                    <a:pt x="457" y="79"/>
                    <a:pt x="458" y="84"/>
                    <a:pt x="454" y="86"/>
                  </a:cubicBezTo>
                  <a:cubicBezTo>
                    <a:pt x="448" y="89"/>
                    <a:pt x="436" y="86"/>
                    <a:pt x="428" y="87"/>
                  </a:cubicBezTo>
                  <a:cubicBezTo>
                    <a:pt x="429" y="76"/>
                    <a:pt x="426" y="57"/>
                    <a:pt x="430" y="47"/>
                  </a:cubicBezTo>
                  <a:cubicBezTo>
                    <a:pt x="441" y="48"/>
                    <a:pt x="453" y="45"/>
                    <a:pt x="460" y="50"/>
                  </a:cubicBezTo>
                  <a:cubicBezTo>
                    <a:pt x="465" y="53"/>
                    <a:pt x="464" y="60"/>
                    <a:pt x="468" y="65"/>
                  </a:cubicBezTo>
                  <a:cubicBezTo>
                    <a:pt x="469" y="66"/>
                    <a:pt x="469" y="65"/>
                    <a:pt x="471" y="65"/>
                  </a:cubicBezTo>
                  <a:cubicBezTo>
                    <a:pt x="471" y="58"/>
                    <a:pt x="470" y="48"/>
                    <a:pt x="469" y="41"/>
                  </a:cubicBezTo>
                  <a:cubicBezTo>
                    <a:pt x="397" y="41"/>
                    <a:pt x="397" y="41"/>
                    <a:pt x="397" y="41"/>
                  </a:cubicBezTo>
                  <a:cubicBezTo>
                    <a:pt x="396" y="41"/>
                    <a:pt x="397" y="44"/>
                    <a:pt x="397" y="45"/>
                  </a:cubicBezTo>
                  <a:moveTo>
                    <a:pt x="495" y="42"/>
                  </a:moveTo>
                  <a:cubicBezTo>
                    <a:pt x="495" y="45"/>
                    <a:pt x="495" y="45"/>
                    <a:pt x="495" y="45"/>
                  </a:cubicBezTo>
                  <a:cubicBezTo>
                    <a:pt x="498" y="46"/>
                    <a:pt x="504" y="45"/>
                    <a:pt x="506" y="48"/>
                  </a:cubicBezTo>
                  <a:cubicBezTo>
                    <a:pt x="509" y="52"/>
                    <a:pt x="508" y="62"/>
                    <a:pt x="508" y="70"/>
                  </a:cubicBezTo>
                  <a:cubicBezTo>
                    <a:pt x="508" y="117"/>
                    <a:pt x="508" y="117"/>
                    <a:pt x="508" y="117"/>
                  </a:cubicBezTo>
                  <a:cubicBezTo>
                    <a:pt x="508" y="131"/>
                    <a:pt x="509" y="138"/>
                    <a:pt x="499" y="140"/>
                  </a:cubicBezTo>
                  <a:cubicBezTo>
                    <a:pt x="498" y="141"/>
                    <a:pt x="493" y="139"/>
                    <a:pt x="494" y="143"/>
                  </a:cubicBezTo>
                  <a:cubicBezTo>
                    <a:pt x="494" y="146"/>
                    <a:pt x="495" y="145"/>
                    <a:pt x="497" y="145"/>
                  </a:cubicBezTo>
                  <a:cubicBezTo>
                    <a:pt x="508" y="146"/>
                    <a:pt x="523" y="145"/>
                    <a:pt x="533" y="145"/>
                  </a:cubicBezTo>
                  <a:cubicBezTo>
                    <a:pt x="573" y="145"/>
                    <a:pt x="602" y="127"/>
                    <a:pt x="601" y="88"/>
                  </a:cubicBezTo>
                  <a:cubicBezTo>
                    <a:pt x="601" y="71"/>
                    <a:pt x="593" y="58"/>
                    <a:pt x="584" y="51"/>
                  </a:cubicBezTo>
                  <a:cubicBezTo>
                    <a:pt x="564" y="37"/>
                    <a:pt x="530" y="42"/>
                    <a:pt x="496" y="41"/>
                  </a:cubicBezTo>
                  <a:cubicBezTo>
                    <a:pt x="495" y="41"/>
                    <a:pt x="495" y="41"/>
                    <a:pt x="495" y="42"/>
                  </a:cubicBezTo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21"/>
            <p:cNvSpPr>
              <a:spLocks/>
            </p:cNvSpPr>
            <p:nvPr userDrawn="1"/>
          </p:nvSpPr>
          <p:spPr bwMode="auto">
            <a:xfrm>
              <a:off x="3311" y="1478"/>
              <a:ext cx="135" cy="229"/>
            </a:xfrm>
            <a:custGeom>
              <a:avLst/>
              <a:gdLst>
                <a:gd name="T0" fmla="*/ 3 w 57"/>
                <a:gd name="T1" fmla="*/ 6 h 97"/>
                <a:gd name="T2" fmla="*/ 57 w 57"/>
                <a:gd name="T3" fmla="*/ 51 h 97"/>
                <a:gd name="T4" fmla="*/ 22 w 57"/>
                <a:gd name="T5" fmla="*/ 97 h 97"/>
                <a:gd name="T6" fmla="*/ 6 w 57"/>
                <a:gd name="T7" fmla="*/ 94 h 97"/>
                <a:gd name="T8" fmla="*/ 2 w 57"/>
                <a:gd name="T9" fmla="*/ 51 h 97"/>
                <a:gd name="T10" fmla="*/ 3 w 57"/>
                <a:gd name="T11" fmla="*/ 6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" h="97">
                  <a:moveTo>
                    <a:pt x="3" y="6"/>
                  </a:moveTo>
                  <a:cubicBezTo>
                    <a:pt x="38" y="0"/>
                    <a:pt x="57" y="18"/>
                    <a:pt x="57" y="51"/>
                  </a:cubicBezTo>
                  <a:cubicBezTo>
                    <a:pt x="57" y="74"/>
                    <a:pt x="46" y="94"/>
                    <a:pt x="22" y="97"/>
                  </a:cubicBezTo>
                  <a:cubicBezTo>
                    <a:pt x="16" y="97"/>
                    <a:pt x="9" y="97"/>
                    <a:pt x="6" y="94"/>
                  </a:cubicBezTo>
                  <a:cubicBezTo>
                    <a:pt x="0" y="89"/>
                    <a:pt x="2" y="62"/>
                    <a:pt x="2" y="51"/>
                  </a:cubicBezTo>
                  <a:cubicBezTo>
                    <a:pt x="2" y="35"/>
                    <a:pt x="1" y="20"/>
                    <a:pt x="3" y="6"/>
                  </a:cubicBezTo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22"/>
            <p:cNvSpPr>
              <a:spLocks/>
            </p:cNvSpPr>
            <p:nvPr userDrawn="1"/>
          </p:nvSpPr>
          <p:spPr bwMode="auto">
            <a:xfrm>
              <a:off x="2914" y="1903"/>
              <a:ext cx="321" cy="501"/>
            </a:xfrm>
            <a:custGeom>
              <a:avLst/>
              <a:gdLst>
                <a:gd name="T0" fmla="*/ 123 w 136"/>
                <a:gd name="T1" fmla="*/ 13 h 212"/>
                <a:gd name="T2" fmla="*/ 123 w 136"/>
                <a:gd name="T3" fmla="*/ 43 h 212"/>
                <a:gd name="T4" fmla="*/ 46 w 136"/>
                <a:gd name="T5" fmla="*/ 44 h 212"/>
                <a:gd name="T6" fmla="*/ 44 w 136"/>
                <a:gd name="T7" fmla="*/ 64 h 212"/>
                <a:gd name="T8" fmla="*/ 75 w 136"/>
                <a:gd name="T9" fmla="*/ 85 h 212"/>
                <a:gd name="T10" fmla="*/ 132 w 136"/>
                <a:gd name="T11" fmla="*/ 133 h 212"/>
                <a:gd name="T12" fmla="*/ 129 w 136"/>
                <a:gd name="T13" fmla="*/ 176 h 212"/>
                <a:gd name="T14" fmla="*/ 77 w 136"/>
                <a:gd name="T15" fmla="*/ 209 h 212"/>
                <a:gd name="T16" fmla="*/ 5 w 136"/>
                <a:gd name="T17" fmla="*/ 200 h 212"/>
                <a:gd name="T18" fmla="*/ 5 w 136"/>
                <a:gd name="T19" fmla="*/ 170 h 212"/>
                <a:gd name="T20" fmla="*/ 90 w 136"/>
                <a:gd name="T21" fmla="*/ 166 h 212"/>
                <a:gd name="T22" fmla="*/ 91 w 136"/>
                <a:gd name="T23" fmla="*/ 146 h 212"/>
                <a:gd name="T24" fmla="*/ 51 w 136"/>
                <a:gd name="T25" fmla="*/ 119 h 212"/>
                <a:gd name="T26" fmla="*/ 2 w 136"/>
                <a:gd name="T27" fmla="*/ 57 h 212"/>
                <a:gd name="T28" fmla="*/ 24 w 136"/>
                <a:gd name="T29" fmla="*/ 18 h 212"/>
                <a:gd name="T30" fmla="*/ 123 w 136"/>
                <a:gd name="T31" fmla="*/ 13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6" h="212">
                  <a:moveTo>
                    <a:pt x="123" y="13"/>
                  </a:moveTo>
                  <a:cubicBezTo>
                    <a:pt x="123" y="43"/>
                    <a:pt x="123" y="43"/>
                    <a:pt x="123" y="43"/>
                  </a:cubicBezTo>
                  <a:cubicBezTo>
                    <a:pt x="104" y="36"/>
                    <a:pt x="59" y="24"/>
                    <a:pt x="46" y="44"/>
                  </a:cubicBezTo>
                  <a:cubicBezTo>
                    <a:pt x="43" y="49"/>
                    <a:pt x="42" y="57"/>
                    <a:pt x="44" y="64"/>
                  </a:cubicBezTo>
                  <a:cubicBezTo>
                    <a:pt x="48" y="74"/>
                    <a:pt x="64" y="80"/>
                    <a:pt x="75" y="85"/>
                  </a:cubicBezTo>
                  <a:cubicBezTo>
                    <a:pt x="99" y="96"/>
                    <a:pt x="124" y="106"/>
                    <a:pt x="132" y="133"/>
                  </a:cubicBezTo>
                  <a:cubicBezTo>
                    <a:pt x="136" y="145"/>
                    <a:pt x="135" y="163"/>
                    <a:pt x="129" y="176"/>
                  </a:cubicBezTo>
                  <a:cubicBezTo>
                    <a:pt x="120" y="194"/>
                    <a:pt x="100" y="206"/>
                    <a:pt x="77" y="209"/>
                  </a:cubicBezTo>
                  <a:cubicBezTo>
                    <a:pt x="52" y="212"/>
                    <a:pt x="27" y="207"/>
                    <a:pt x="5" y="200"/>
                  </a:cubicBezTo>
                  <a:cubicBezTo>
                    <a:pt x="5" y="170"/>
                    <a:pt x="5" y="170"/>
                    <a:pt x="5" y="170"/>
                  </a:cubicBezTo>
                  <a:cubicBezTo>
                    <a:pt x="27" y="178"/>
                    <a:pt x="79" y="190"/>
                    <a:pt x="90" y="166"/>
                  </a:cubicBezTo>
                  <a:cubicBezTo>
                    <a:pt x="93" y="161"/>
                    <a:pt x="94" y="153"/>
                    <a:pt x="91" y="146"/>
                  </a:cubicBezTo>
                  <a:cubicBezTo>
                    <a:pt x="86" y="133"/>
                    <a:pt x="64" y="126"/>
                    <a:pt x="51" y="119"/>
                  </a:cubicBezTo>
                  <a:cubicBezTo>
                    <a:pt x="26" y="107"/>
                    <a:pt x="0" y="94"/>
                    <a:pt x="2" y="57"/>
                  </a:cubicBezTo>
                  <a:cubicBezTo>
                    <a:pt x="3" y="38"/>
                    <a:pt x="12" y="27"/>
                    <a:pt x="24" y="18"/>
                  </a:cubicBezTo>
                  <a:cubicBezTo>
                    <a:pt x="47" y="2"/>
                    <a:pt x="94" y="0"/>
                    <a:pt x="123" y="13"/>
                  </a:cubicBezTo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23"/>
            <p:cNvSpPr>
              <a:spLocks/>
            </p:cNvSpPr>
            <p:nvPr userDrawn="1"/>
          </p:nvSpPr>
          <p:spPr bwMode="auto">
            <a:xfrm>
              <a:off x="2074" y="1920"/>
              <a:ext cx="377" cy="472"/>
            </a:xfrm>
            <a:custGeom>
              <a:avLst/>
              <a:gdLst>
                <a:gd name="T0" fmla="*/ 0 w 160"/>
                <a:gd name="T1" fmla="*/ 0 h 200"/>
                <a:gd name="T2" fmla="*/ 60 w 160"/>
                <a:gd name="T3" fmla="*/ 0 h 200"/>
                <a:gd name="T4" fmla="*/ 122 w 160"/>
                <a:gd name="T5" fmla="*/ 144 h 200"/>
                <a:gd name="T6" fmla="*/ 123 w 160"/>
                <a:gd name="T7" fmla="*/ 0 h 200"/>
                <a:gd name="T8" fmla="*/ 160 w 160"/>
                <a:gd name="T9" fmla="*/ 0 h 200"/>
                <a:gd name="T10" fmla="*/ 160 w 160"/>
                <a:gd name="T11" fmla="*/ 200 h 200"/>
                <a:gd name="T12" fmla="*/ 107 w 160"/>
                <a:gd name="T13" fmla="*/ 200 h 200"/>
                <a:gd name="T14" fmla="*/ 37 w 160"/>
                <a:gd name="T15" fmla="*/ 43 h 200"/>
                <a:gd name="T16" fmla="*/ 37 w 160"/>
                <a:gd name="T17" fmla="*/ 200 h 200"/>
                <a:gd name="T18" fmla="*/ 0 w 160"/>
                <a:gd name="T19" fmla="*/ 200 h 200"/>
                <a:gd name="T20" fmla="*/ 0 w 160"/>
                <a:gd name="T21" fmla="*/ 1 h 200"/>
                <a:gd name="T22" fmla="*/ 0 w 160"/>
                <a:gd name="T23" fmla="*/ 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60" h="200">
                  <a:moveTo>
                    <a:pt x="0" y="0"/>
                  </a:moveTo>
                  <a:cubicBezTo>
                    <a:pt x="60" y="0"/>
                    <a:pt x="60" y="0"/>
                    <a:pt x="60" y="0"/>
                  </a:cubicBezTo>
                  <a:cubicBezTo>
                    <a:pt x="81" y="48"/>
                    <a:pt x="102" y="95"/>
                    <a:pt x="122" y="144"/>
                  </a:cubicBezTo>
                  <a:cubicBezTo>
                    <a:pt x="123" y="97"/>
                    <a:pt x="123" y="48"/>
                    <a:pt x="123" y="0"/>
                  </a:cubicBezTo>
                  <a:cubicBezTo>
                    <a:pt x="160" y="0"/>
                    <a:pt x="160" y="0"/>
                    <a:pt x="160" y="0"/>
                  </a:cubicBezTo>
                  <a:cubicBezTo>
                    <a:pt x="160" y="200"/>
                    <a:pt x="160" y="200"/>
                    <a:pt x="160" y="200"/>
                  </a:cubicBezTo>
                  <a:cubicBezTo>
                    <a:pt x="107" y="200"/>
                    <a:pt x="107" y="200"/>
                    <a:pt x="107" y="200"/>
                  </a:cubicBezTo>
                  <a:cubicBezTo>
                    <a:pt x="83" y="149"/>
                    <a:pt x="61" y="95"/>
                    <a:pt x="37" y="43"/>
                  </a:cubicBezTo>
                  <a:cubicBezTo>
                    <a:pt x="37" y="200"/>
                    <a:pt x="37" y="200"/>
                    <a:pt x="37" y="200"/>
                  </a:cubicBezTo>
                  <a:cubicBezTo>
                    <a:pt x="0" y="200"/>
                    <a:pt x="0" y="200"/>
                    <a:pt x="0" y="20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Freeform 24"/>
            <p:cNvSpPr>
              <a:spLocks/>
            </p:cNvSpPr>
            <p:nvPr userDrawn="1"/>
          </p:nvSpPr>
          <p:spPr bwMode="auto">
            <a:xfrm>
              <a:off x="2489" y="1920"/>
              <a:ext cx="416" cy="472"/>
            </a:xfrm>
            <a:custGeom>
              <a:avLst/>
              <a:gdLst>
                <a:gd name="T0" fmla="*/ 48 w 176"/>
                <a:gd name="T1" fmla="*/ 0 h 200"/>
                <a:gd name="T2" fmla="*/ 92 w 176"/>
                <a:gd name="T3" fmla="*/ 88 h 200"/>
                <a:gd name="T4" fmla="*/ 136 w 176"/>
                <a:gd name="T5" fmla="*/ 0 h 200"/>
                <a:gd name="T6" fmla="*/ 176 w 176"/>
                <a:gd name="T7" fmla="*/ 0 h 200"/>
                <a:gd name="T8" fmla="*/ 117 w 176"/>
                <a:gd name="T9" fmla="*/ 109 h 200"/>
                <a:gd name="T10" fmla="*/ 109 w 176"/>
                <a:gd name="T11" fmla="*/ 125 h 200"/>
                <a:gd name="T12" fmla="*/ 109 w 176"/>
                <a:gd name="T13" fmla="*/ 144 h 200"/>
                <a:gd name="T14" fmla="*/ 109 w 176"/>
                <a:gd name="T15" fmla="*/ 200 h 200"/>
                <a:gd name="T16" fmla="*/ 66 w 176"/>
                <a:gd name="T17" fmla="*/ 200 h 200"/>
                <a:gd name="T18" fmla="*/ 66 w 176"/>
                <a:gd name="T19" fmla="*/ 143 h 200"/>
                <a:gd name="T20" fmla="*/ 66 w 176"/>
                <a:gd name="T21" fmla="*/ 124 h 200"/>
                <a:gd name="T22" fmla="*/ 58 w 176"/>
                <a:gd name="T23" fmla="*/ 108 h 200"/>
                <a:gd name="T24" fmla="*/ 1 w 176"/>
                <a:gd name="T25" fmla="*/ 0 h 200"/>
                <a:gd name="T26" fmla="*/ 2 w 176"/>
                <a:gd name="T27" fmla="*/ 0 h 200"/>
                <a:gd name="T28" fmla="*/ 48 w 176"/>
                <a:gd name="T29" fmla="*/ 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76" h="200">
                  <a:moveTo>
                    <a:pt x="48" y="0"/>
                  </a:moveTo>
                  <a:cubicBezTo>
                    <a:pt x="63" y="29"/>
                    <a:pt x="77" y="58"/>
                    <a:pt x="92" y="88"/>
                  </a:cubicBezTo>
                  <a:cubicBezTo>
                    <a:pt x="107" y="59"/>
                    <a:pt x="121" y="29"/>
                    <a:pt x="136" y="0"/>
                  </a:cubicBezTo>
                  <a:cubicBezTo>
                    <a:pt x="176" y="0"/>
                    <a:pt x="176" y="0"/>
                    <a:pt x="176" y="0"/>
                  </a:cubicBezTo>
                  <a:cubicBezTo>
                    <a:pt x="157" y="36"/>
                    <a:pt x="137" y="72"/>
                    <a:pt x="117" y="109"/>
                  </a:cubicBezTo>
                  <a:cubicBezTo>
                    <a:pt x="115" y="114"/>
                    <a:pt x="110" y="120"/>
                    <a:pt x="109" y="125"/>
                  </a:cubicBezTo>
                  <a:cubicBezTo>
                    <a:pt x="108" y="130"/>
                    <a:pt x="109" y="137"/>
                    <a:pt x="109" y="144"/>
                  </a:cubicBezTo>
                  <a:cubicBezTo>
                    <a:pt x="109" y="200"/>
                    <a:pt x="109" y="200"/>
                    <a:pt x="109" y="200"/>
                  </a:cubicBezTo>
                  <a:cubicBezTo>
                    <a:pt x="66" y="200"/>
                    <a:pt x="66" y="200"/>
                    <a:pt x="66" y="200"/>
                  </a:cubicBezTo>
                  <a:cubicBezTo>
                    <a:pt x="66" y="143"/>
                    <a:pt x="66" y="143"/>
                    <a:pt x="66" y="143"/>
                  </a:cubicBezTo>
                  <a:cubicBezTo>
                    <a:pt x="66" y="137"/>
                    <a:pt x="67" y="130"/>
                    <a:pt x="66" y="124"/>
                  </a:cubicBezTo>
                  <a:cubicBezTo>
                    <a:pt x="66" y="120"/>
                    <a:pt x="61" y="113"/>
                    <a:pt x="58" y="108"/>
                  </a:cubicBezTo>
                  <a:cubicBezTo>
                    <a:pt x="39" y="73"/>
                    <a:pt x="19" y="36"/>
                    <a:pt x="1" y="0"/>
                  </a:cubicBezTo>
                  <a:cubicBezTo>
                    <a:pt x="0" y="0"/>
                    <a:pt x="2" y="0"/>
                    <a:pt x="2" y="0"/>
                  </a:cubicBezTo>
                  <a:lnTo>
                    <a:pt x="48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Freeform 25"/>
            <p:cNvSpPr>
              <a:spLocks/>
            </p:cNvSpPr>
            <p:nvPr userDrawn="1"/>
          </p:nvSpPr>
          <p:spPr bwMode="auto">
            <a:xfrm>
              <a:off x="3304" y="1918"/>
              <a:ext cx="297" cy="474"/>
            </a:xfrm>
            <a:custGeom>
              <a:avLst/>
              <a:gdLst>
                <a:gd name="T0" fmla="*/ 1 w 126"/>
                <a:gd name="T1" fmla="*/ 1 h 201"/>
                <a:gd name="T2" fmla="*/ 122 w 126"/>
                <a:gd name="T3" fmla="*/ 1 h 201"/>
                <a:gd name="T4" fmla="*/ 122 w 126"/>
                <a:gd name="T5" fmla="*/ 29 h 201"/>
                <a:gd name="T6" fmla="*/ 42 w 126"/>
                <a:gd name="T7" fmla="*/ 30 h 201"/>
                <a:gd name="T8" fmla="*/ 41 w 126"/>
                <a:gd name="T9" fmla="*/ 83 h 201"/>
                <a:gd name="T10" fmla="*/ 115 w 126"/>
                <a:gd name="T11" fmla="*/ 83 h 201"/>
                <a:gd name="T12" fmla="*/ 115 w 126"/>
                <a:gd name="T13" fmla="*/ 112 h 201"/>
                <a:gd name="T14" fmla="*/ 42 w 126"/>
                <a:gd name="T15" fmla="*/ 112 h 201"/>
                <a:gd name="T16" fmla="*/ 41 w 126"/>
                <a:gd name="T17" fmla="*/ 173 h 201"/>
                <a:gd name="T18" fmla="*/ 125 w 126"/>
                <a:gd name="T19" fmla="*/ 173 h 201"/>
                <a:gd name="T20" fmla="*/ 125 w 126"/>
                <a:gd name="T21" fmla="*/ 201 h 201"/>
                <a:gd name="T22" fmla="*/ 1 w 126"/>
                <a:gd name="T23" fmla="*/ 201 h 201"/>
                <a:gd name="T24" fmla="*/ 1 w 126"/>
                <a:gd name="T25" fmla="*/ 2 h 201"/>
                <a:gd name="T26" fmla="*/ 1 w 126"/>
                <a:gd name="T27" fmla="*/ 1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6" h="201">
                  <a:moveTo>
                    <a:pt x="1" y="1"/>
                  </a:moveTo>
                  <a:cubicBezTo>
                    <a:pt x="41" y="1"/>
                    <a:pt x="82" y="0"/>
                    <a:pt x="122" y="1"/>
                  </a:cubicBezTo>
                  <a:cubicBezTo>
                    <a:pt x="122" y="29"/>
                    <a:pt x="122" y="29"/>
                    <a:pt x="122" y="29"/>
                  </a:cubicBezTo>
                  <a:cubicBezTo>
                    <a:pt x="96" y="30"/>
                    <a:pt x="69" y="29"/>
                    <a:pt x="42" y="30"/>
                  </a:cubicBezTo>
                  <a:cubicBezTo>
                    <a:pt x="41" y="46"/>
                    <a:pt x="43" y="66"/>
                    <a:pt x="41" y="83"/>
                  </a:cubicBezTo>
                  <a:cubicBezTo>
                    <a:pt x="65" y="84"/>
                    <a:pt x="90" y="83"/>
                    <a:pt x="115" y="83"/>
                  </a:cubicBezTo>
                  <a:cubicBezTo>
                    <a:pt x="115" y="112"/>
                    <a:pt x="115" y="112"/>
                    <a:pt x="115" y="112"/>
                  </a:cubicBezTo>
                  <a:cubicBezTo>
                    <a:pt x="42" y="112"/>
                    <a:pt x="42" y="112"/>
                    <a:pt x="42" y="112"/>
                  </a:cubicBezTo>
                  <a:cubicBezTo>
                    <a:pt x="41" y="131"/>
                    <a:pt x="43" y="154"/>
                    <a:pt x="41" y="173"/>
                  </a:cubicBezTo>
                  <a:cubicBezTo>
                    <a:pt x="125" y="173"/>
                    <a:pt x="125" y="173"/>
                    <a:pt x="125" y="173"/>
                  </a:cubicBezTo>
                  <a:cubicBezTo>
                    <a:pt x="126" y="181"/>
                    <a:pt x="125" y="192"/>
                    <a:pt x="125" y="201"/>
                  </a:cubicBezTo>
                  <a:cubicBezTo>
                    <a:pt x="1" y="201"/>
                    <a:pt x="1" y="201"/>
                    <a:pt x="1" y="201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1"/>
                    <a:pt x="0" y="1"/>
                    <a:pt x="1" y="1"/>
                  </a:cubicBezTo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26"/>
            <p:cNvSpPr>
              <a:spLocks noEditPoints="1"/>
            </p:cNvSpPr>
            <p:nvPr userDrawn="1"/>
          </p:nvSpPr>
          <p:spPr bwMode="auto">
            <a:xfrm>
              <a:off x="3606" y="2322"/>
              <a:ext cx="83" cy="82"/>
            </a:xfrm>
            <a:custGeom>
              <a:avLst/>
              <a:gdLst>
                <a:gd name="T0" fmla="*/ 14 w 35"/>
                <a:gd name="T1" fmla="*/ 2 h 35"/>
                <a:gd name="T2" fmla="*/ 32 w 35"/>
                <a:gd name="T3" fmla="*/ 16 h 35"/>
                <a:gd name="T4" fmla="*/ 4 w 35"/>
                <a:gd name="T5" fmla="*/ 22 h 35"/>
                <a:gd name="T6" fmla="*/ 14 w 35"/>
                <a:gd name="T7" fmla="*/ 2 h 35"/>
                <a:gd name="T8" fmla="*/ 6 w 35"/>
                <a:gd name="T9" fmla="*/ 20 h 35"/>
                <a:gd name="T10" fmla="*/ 28 w 35"/>
                <a:gd name="T11" fmla="*/ 10 h 35"/>
                <a:gd name="T12" fmla="*/ 15 w 35"/>
                <a:gd name="T13" fmla="*/ 4 h 35"/>
                <a:gd name="T14" fmla="*/ 6 w 35"/>
                <a:gd name="T15" fmla="*/ 2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5" h="35">
                  <a:moveTo>
                    <a:pt x="14" y="2"/>
                  </a:moveTo>
                  <a:cubicBezTo>
                    <a:pt x="24" y="0"/>
                    <a:pt x="32" y="7"/>
                    <a:pt x="32" y="16"/>
                  </a:cubicBezTo>
                  <a:cubicBezTo>
                    <a:pt x="31" y="31"/>
                    <a:pt x="10" y="35"/>
                    <a:pt x="4" y="22"/>
                  </a:cubicBezTo>
                  <a:cubicBezTo>
                    <a:pt x="0" y="13"/>
                    <a:pt x="4" y="4"/>
                    <a:pt x="14" y="2"/>
                  </a:cubicBezTo>
                  <a:moveTo>
                    <a:pt x="6" y="20"/>
                  </a:moveTo>
                  <a:cubicBezTo>
                    <a:pt x="11" y="34"/>
                    <a:pt x="35" y="26"/>
                    <a:pt x="28" y="10"/>
                  </a:cubicBezTo>
                  <a:cubicBezTo>
                    <a:pt x="26" y="6"/>
                    <a:pt x="21" y="3"/>
                    <a:pt x="15" y="4"/>
                  </a:cubicBezTo>
                  <a:cubicBezTo>
                    <a:pt x="8" y="6"/>
                    <a:pt x="4" y="13"/>
                    <a:pt x="6" y="20"/>
                  </a:cubicBezTo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27"/>
            <p:cNvSpPr>
              <a:spLocks noEditPoints="1"/>
            </p:cNvSpPr>
            <p:nvPr userDrawn="1"/>
          </p:nvSpPr>
          <p:spPr bwMode="auto">
            <a:xfrm>
              <a:off x="3632" y="2338"/>
              <a:ext cx="33" cy="45"/>
            </a:xfrm>
            <a:custGeom>
              <a:avLst/>
              <a:gdLst>
                <a:gd name="T0" fmla="*/ 1 w 14"/>
                <a:gd name="T1" fmla="*/ 0 h 19"/>
                <a:gd name="T2" fmla="*/ 12 w 14"/>
                <a:gd name="T3" fmla="*/ 2 h 19"/>
                <a:gd name="T4" fmla="*/ 9 w 14"/>
                <a:gd name="T5" fmla="*/ 10 h 19"/>
                <a:gd name="T6" fmla="*/ 13 w 14"/>
                <a:gd name="T7" fmla="*/ 16 h 19"/>
                <a:gd name="T8" fmla="*/ 4 w 14"/>
                <a:gd name="T9" fmla="*/ 10 h 19"/>
                <a:gd name="T10" fmla="*/ 3 w 14"/>
                <a:gd name="T11" fmla="*/ 17 h 19"/>
                <a:gd name="T12" fmla="*/ 0 w 14"/>
                <a:gd name="T13" fmla="*/ 17 h 19"/>
                <a:gd name="T14" fmla="*/ 1 w 14"/>
                <a:gd name="T15" fmla="*/ 0 h 19"/>
                <a:gd name="T16" fmla="*/ 3 w 14"/>
                <a:gd name="T17" fmla="*/ 8 h 19"/>
                <a:gd name="T18" fmla="*/ 10 w 14"/>
                <a:gd name="T19" fmla="*/ 4 h 19"/>
                <a:gd name="T20" fmla="*/ 3 w 14"/>
                <a:gd name="T21" fmla="*/ 2 h 19"/>
                <a:gd name="T22" fmla="*/ 3 w 14"/>
                <a:gd name="T23" fmla="*/ 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" h="19">
                  <a:moveTo>
                    <a:pt x="1" y="0"/>
                  </a:moveTo>
                  <a:cubicBezTo>
                    <a:pt x="5" y="0"/>
                    <a:pt x="9" y="0"/>
                    <a:pt x="12" y="2"/>
                  </a:cubicBezTo>
                  <a:cubicBezTo>
                    <a:pt x="14" y="5"/>
                    <a:pt x="13" y="10"/>
                    <a:pt x="9" y="10"/>
                  </a:cubicBezTo>
                  <a:cubicBezTo>
                    <a:pt x="10" y="12"/>
                    <a:pt x="12" y="14"/>
                    <a:pt x="13" y="16"/>
                  </a:cubicBezTo>
                  <a:cubicBezTo>
                    <a:pt x="7" y="19"/>
                    <a:pt x="9" y="9"/>
                    <a:pt x="4" y="10"/>
                  </a:cubicBezTo>
                  <a:cubicBezTo>
                    <a:pt x="3" y="11"/>
                    <a:pt x="4" y="15"/>
                    <a:pt x="3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1" y="12"/>
                    <a:pt x="0" y="4"/>
                    <a:pt x="1" y="0"/>
                  </a:cubicBezTo>
                  <a:moveTo>
                    <a:pt x="3" y="8"/>
                  </a:moveTo>
                  <a:cubicBezTo>
                    <a:pt x="7" y="8"/>
                    <a:pt x="11" y="8"/>
                    <a:pt x="10" y="4"/>
                  </a:cubicBezTo>
                  <a:cubicBezTo>
                    <a:pt x="9" y="2"/>
                    <a:pt x="6" y="2"/>
                    <a:pt x="3" y="2"/>
                  </a:cubicBezTo>
                  <a:lnTo>
                    <a:pt x="3" y="8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28"/>
            <p:cNvSpPr>
              <a:spLocks/>
            </p:cNvSpPr>
            <p:nvPr userDrawn="1"/>
          </p:nvSpPr>
          <p:spPr bwMode="auto">
            <a:xfrm>
              <a:off x="2099" y="847"/>
              <a:ext cx="303" cy="428"/>
            </a:xfrm>
            <a:custGeom>
              <a:avLst/>
              <a:gdLst>
                <a:gd name="T0" fmla="*/ 0 w 303"/>
                <a:gd name="T1" fmla="*/ 428 h 428"/>
                <a:gd name="T2" fmla="*/ 0 w 303"/>
                <a:gd name="T3" fmla="*/ 0 h 428"/>
                <a:gd name="T4" fmla="*/ 88 w 303"/>
                <a:gd name="T5" fmla="*/ 0 h 428"/>
                <a:gd name="T6" fmla="*/ 88 w 303"/>
                <a:gd name="T7" fmla="*/ 355 h 428"/>
                <a:gd name="T8" fmla="*/ 303 w 303"/>
                <a:gd name="T9" fmla="*/ 355 h 428"/>
                <a:gd name="T10" fmla="*/ 303 w 303"/>
                <a:gd name="T11" fmla="*/ 428 h 428"/>
                <a:gd name="T12" fmla="*/ 0 w 303"/>
                <a:gd name="T13" fmla="*/ 428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3" h="428">
                  <a:moveTo>
                    <a:pt x="0" y="428"/>
                  </a:moveTo>
                  <a:lnTo>
                    <a:pt x="0" y="0"/>
                  </a:lnTo>
                  <a:lnTo>
                    <a:pt x="88" y="0"/>
                  </a:lnTo>
                  <a:lnTo>
                    <a:pt x="88" y="355"/>
                  </a:lnTo>
                  <a:lnTo>
                    <a:pt x="303" y="355"/>
                  </a:lnTo>
                  <a:lnTo>
                    <a:pt x="303" y="428"/>
                  </a:lnTo>
                  <a:lnTo>
                    <a:pt x="0" y="428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29"/>
            <p:cNvSpPr>
              <a:spLocks/>
            </p:cNvSpPr>
            <p:nvPr userDrawn="1"/>
          </p:nvSpPr>
          <p:spPr bwMode="auto">
            <a:xfrm>
              <a:off x="2444" y="843"/>
              <a:ext cx="399" cy="432"/>
            </a:xfrm>
            <a:custGeom>
              <a:avLst/>
              <a:gdLst>
                <a:gd name="T0" fmla="*/ 0 w 399"/>
                <a:gd name="T1" fmla="*/ 432 h 432"/>
                <a:gd name="T2" fmla="*/ 147 w 399"/>
                <a:gd name="T3" fmla="*/ 205 h 432"/>
                <a:gd name="T4" fmla="*/ 14 w 399"/>
                <a:gd name="T5" fmla="*/ 0 h 432"/>
                <a:gd name="T6" fmla="*/ 116 w 399"/>
                <a:gd name="T7" fmla="*/ 0 h 432"/>
                <a:gd name="T8" fmla="*/ 201 w 399"/>
                <a:gd name="T9" fmla="*/ 139 h 432"/>
                <a:gd name="T10" fmla="*/ 286 w 399"/>
                <a:gd name="T11" fmla="*/ 0 h 432"/>
                <a:gd name="T12" fmla="*/ 388 w 399"/>
                <a:gd name="T13" fmla="*/ 0 h 432"/>
                <a:gd name="T14" fmla="*/ 253 w 399"/>
                <a:gd name="T15" fmla="*/ 210 h 432"/>
                <a:gd name="T16" fmla="*/ 399 w 399"/>
                <a:gd name="T17" fmla="*/ 432 h 432"/>
                <a:gd name="T18" fmla="*/ 295 w 399"/>
                <a:gd name="T19" fmla="*/ 432 h 432"/>
                <a:gd name="T20" fmla="*/ 201 w 399"/>
                <a:gd name="T21" fmla="*/ 283 h 432"/>
                <a:gd name="T22" fmla="*/ 104 w 399"/>
                <a:gd name="T23" fmla="*/ 432 h 432"/>
                <a:gd name="T24" fmla="*/ 0 w 399"/>
                <a:gd name="T25" fmla="*/ 432 h 4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99" h="432">
                  <a:moveTo>
                    <a:pt x="0" y="432"/>
                  </a:moveTo>
                  <a:lnTo>
                    <a:pt x="147" y="205"/>
                  </a:lnTo>
                  <a:lnTo>
                    <a:pt x="14" y="0"/>
                  </a:lnTo>
                  <a:lnTo>
                    <a:pt x="116" y="0"/>
                  </a:lnTo>
                  <a:lnTo>
                    <a:pt x="201" y="139"/>
                  </a:lnTo>
                  <a:lnTo>
                    <a:pt x="286" y="0"/>
                  </a:lnTo>
                  <a:lnTo>
                    <a:pt x="388" y="0"/>
                  </a:lnTo>
                  <a:lnTo>
                    <a:pt x="253" y="210"/>
                  </a:lnTo>
                  <a:lnTo>
                    <a:pt x="399" y="432"/>
                  </a:lnTo>
                  <a:lnTo>
                    <a:pt x="295" y="432"/>
                  </a:lnTo>
                  <a:lnTo>
                    <a:pt x="201" y="283"/>
                  </a:lnTo>
                  <a:lnTo>
                    <a:pt x="104" y="432"/>
                  </a:lnTo>
                  <a:lnTo>
                    <a:pt x="0" y="43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30"/>
            <p:cNvSpPr>
              <a:spLocks/>
            </p:cNvSpPr>
            <p:nvPr userDrawn="1"/>
          </p:nvSpPr>
          <p:spPr bwMode="auto">
            <a:xfrm>
              <a:off x="2914" y="843"/>
              <a:ext cx="295" cy="432"/>
            </a:xfrm>
            <a:custGeom>
              <a:avLst/>
              <a:gdLst>
                <a:gd name="T0" fmla="*/ 0 w 295"/>
                <a:gd name="T1" fmla="*/ 432 h 432"/>
                <a:gd name="T2" fmla="*/ 0 w 295"/>
                <a:gd name="T3" fmla="*/ 0 h 432"/>
                <a:gd name="T4" fmla="*/ 295 w 295"/>
                <a:gd name="T5" fmla="*/ 0 h 432"/>
                <a:gd name="T6" fmla="*/ 295 w 295"/>
                <a:gd name="T7" fmla="*/ 73 h 432"/>
                <a:gd name="T8" fmla="*/ 88 w 295"/>
                <a:gd name="T9" fmla="*/ 73 h 432"/>
                <a:gd name="T10" fmla="*/ 88 w 295"/>
                <a:gd name="T11" fmla="*/ 174 h 432"/>
                <a:gd name="T12" fmla="*/ 267 w 295"/>
                <a:gd name="T13" fmla="*/ 174 h 432"/>
                <a:gd name="T14" fmla="*/ 267 w 295"/>
                <a:gd name="T15" fmla="*/ 248 h 432"/>
                <a:gd name="T16" fmla="*/ 88 w 295"/>
                <a:gd name="T17" fmla="*/ 248 h 432"/>
                <a:gd name="T18" fmla="*/ 88 w 295"/>
                <a:gd name="T19" fmla="*/ 432 h 432"/>
                <a:gd name="T20" fmla="*/ 0 w 295"/>
                <a:gd name="T21" fmla="*/ 432 h 4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5" h="432">
                  <a:moveTo>
                    <a:pt x="0" y="432"/>
                  </a:moveTo>
                  <a:lnTo>
                    <a:pt x="0" y="0"/>
                  </a:lnTo>
                  <a:lnTo>
                    <a:pt x="295" y="0"/>
                  </a:lnTo>
                  <a:lnTo>
                    <a:pt x="295" y="73"/>
                  </a:lnTo>
                  <a:lnTo>
                    <a:pt x="88" y="73"/>
                  </a:lnTo>
                  <a:lnTo>
                    <a:pt x="88" y="174"/>
                  </a:lnTo>
                  <a:lnTo>
                    <a:pt x="267" y="174"/>
                  </a:lnTo>
                  <a:lnTo>
                    <a:pt x="267" y="248"/>
                  </a:lnTo>
                  <a:lnTo>
                    <a:pt x="88" y="248"/>
                  </a:lnTo>
                  <a:lnTo>
                    <a:pt x="88" y="432"/>
                  </a:lnTo>
                  <a:lnTo>
                    <a:pt x="0" y="43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31"/>
            <p:cNvSpPr>
              <a:spLocks/>
            </p:cNvSpPr>
            <p:nvPr userDrawn="1"/>
          </p:nvSpPr>
          <p:spPr bwMode="auto">
            <a:xfrm>
              <a:off x="3273" y="843"/>
              <a:ext cx="343" cy="432"/>
            </a:xfrm>
            <a:custGeom>
              <a:avLst/>
              <a:gdLst>
                <a:gd name="T0" fmla="*/ 128 w 343"/>
                <a:gd name="T1" fmla="*/ 432 h 432"/>
                <a:gd name="T2" fmla="*/ 128 w 343"/>
                <a:gd name="T3" fmla="*/ 73 h 432"/>
                <a:gd name="T4" fmla="*/ 0 w 343"/>
                <a:gd name="T5" fmla="*/ 73 h 432"/>
                <a:gd name="T6" fmla="*/ 0 w 343"/>
                <a:gd name="T7" fmla="*/ 0 h 432"/>
                <a:gd name="T8" fmla="*/ 343 w 343"/>
                <a:gd name="T9" fmla="*/ 0 h 432"/>
                <a:gd name="T10" fmla="*/ 343 w 343"/>
                <a:gd name="T11" fmla="*/ 73 h 432"/>
                <a:gd name="T12" fmla="*/ 215 w 343"/>
                <a:gd name="T13" fmla="*/ 73 h 432"/>
                <a:gd name="T14" fmla="*/ 215 w 343"/>
                <a:gd name="T15" fmla="*/ 432 h 432"/>
                <a:gd name="T16" fmla="*/ 128 w 343"/>
                <a:gd name="T17" fmla="*/ 432 h 4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3" h="432">
                  <a:moveTo>
                    <a:pt x="128" y="432"/>
                  </a:moveTo>
                  <a:lnTo>
                    <a:pt x="128" y="73"/>
                  </a:lnTo>
                  <a:lnTo>
                    <a:pt x="0" y="73"/>
                  </a:lnTo>
                  <a:lnTo>
                    <a:pt x="0" y="0"/>
                  </a:lnTo>
                  <a:lnTo>
                    <a:pt x="343" y="0"/>
                  </a:lnTo>
                  <a:lnTo>
                    <a:pt x="343" y="73"/>
                  </a:lnTo>
                  <a:lnTo>
                    <a:pt x="215" y="73"/>
                  </a:lnTo>
                  <a:lnTo>
                    <a:pt x="215" y="432"/>
                  </a:lnTo>
                  <a:lnTo>
                    <a:pt x="128" y="43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10" name="Group 4"/>
          <p:cNvGrpSpPr>
            <a:grpSpLocks noChangeAspect="1"/>
          </p:cNvGrpSpPr>
          <p:nvPr userDrawn="1"/>
        </p:nvGrpSpPr>
        <p:grpSpPr bwMode="auto">
          <a:xfrm>
            <a:off x="682133" y="4338903"/>
            <a:ext cx="2083131" cy="424502"/>
            <a:chOff x="235" y="1993"/>
            <a:chExt cx="5290" cy="1078"/>
          </a:xfrm>
        </p:grpSpPr>
        <p:sp>
          <p:nvSpPr>
            <p:cNvPr id="111" name="Freeform 5"/>
            <p:cNvSpPr>
              <a:spLocks noEditPoints="1"/>
            </p:cNvSpPr>
            <p:nvPr/>
          </p:nvSpPr>
          <p:spPr bwMode="auto">
            <a:xfrm>
              <a:off x="869" y="2262"/>
              <a:ext cx="167" cy="241"/>
            </a:xfrm>
            <a:custGeom>
              <a:avLst/>
              <a:gdLst>
                <a:gd name="T0" fmla="*/ 54 w 71"/>
                <a:gd name="T1" fmla="*/ 47 h 101"/>
                <a:gd name="T2" fmla="*/ 71 w 71"/>
                <a:gd name="T3" fmla="*/ 69 h 101"/>
                <a:gd name="T4" fmla="*/ 34 w 71"/>
                <a:gd name="T5" fmla="*/ 101 h 101"/>
                <a:gd name="T6" fmla="*/ 0 w 71"/>
                <a:gd name="T7" fmla="*/ 101 h 101"/>
                <a:gd name="T8" fmla="*/ 0 w 71"/>
                <a:gd name="T9" fmla="*/ 0 h 101"/>
                <a:gd name="T10" fmla="*/ 34 w 71"/>
                <a:gd name="T11" fmla="*/ 0 h 101"/>
                <a:gd name="T12" fmla="*/ 66 w 71"/>
                <a:gd name="T13" fmla="*/ 23 h 101"/>
                <a:gd name="T14" fmla="*/ 54 w 71"/>
                <a:gd name="T15" fmla="*/ 47 h 101"/>
                <a:gd name="T16" fmla="*/ 34 w 71"/>
                <a:gd name="T17" fmla="*/ 39 h 101"/>
                <a:gd name="T18" fmla="*/ 34 w 71"/>
                <a:gd name="T19" fmla="*/ 22 h 101"/>
                <a:gd name="T20" fmla="*/ 24 w 71"/>
                <a:gd name="T21" fmla="*/ 22 h 101"/>
                <a:gd name="T22" fmla="*/ 24 w 71"/>
                <a:gd name="T23" fmla="*/ 39 h 101"/>
                <a:gd name="T24" fmla="*/ 34 w 71"/>
                <a:gd name="T25" fmla="*/ 39 h 101"/>
                <a:gd name="T26" fmla="*/ 24 w 71"/>
                <a:gd name="T27" fmla="*/ 57 h 101"/>
                <a:gd name="T28" fmla="*/ 24 w 71"/>
                <a:gd name="T29" fmla="*/ 78 h 101"/>
                <a:gd name="T30" fmla="*/ 34 w 71"/>
                <a:gd name="T31" fmla="*/ 78 h 101"/>
                <a:gd name="T32" fmla="*/ 34 w 71"/>
                <a:gd name="T33" fmla="*/ 57 h 101"/>
                <a:gd name="T34" fmla="*/ 24 w 71"/>
                <a:gd name="T35" fmla="*/ 57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1" h="101">
                  <a:moveTo>
                    <a:pt x="54" y="47"/>
                  </a:moveTo>
                  <a:cubicBezTo>
                    <a:pt x="66" y="50"/>
                    <a:pt x="71" y="63"/>
                    <a:pt x="71" y="69"/>
                  </a:cubicBezTo>
                  <a:cubicBezTo>
                    <a:pt x="71" y="92"/>
                    <a:pt x="53" y="101"/>
                    <a:pt x="34" y="101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51" y="0"/>
                    <a:pt x="64" y="8"/>
                    <a:pt x="66" y="23"/>
                  </a:cubicBezTo>
                  <a:cubicBezTo>
                    <a:pt x="68" y="33"/>
                    <a:pt x="64" y="43"/>
                    <a:pt x="54" y="47"/>
                  </a:cubicBezTo>
                  <a:close/>
                  <a:moveTo>
                    <a:pt x="34" y="39"/>
                  </a:moveTo>
                  <a:cubicBezTo>
                    <a:pt x="46" y="39"/>
                    <a:pt x="46" y="22"/>
                    <a:pt x="34" y="22"/>
                  </a:cubicBezTo>
                  <a:cubicBezTo>
                    <a:pt x="24" y="22"/>
                    <a:pt x="24" y="22"/>
                    <a:pt x="24" y="22"/>
                  </a:cubicBezTo>
                  <a:cubicBezTo>
                    <a:pt x="24" y="39"/>
                    <a:pt x="24" y="39"/>
                    <a:pt x="24" y="39"/>
                  </a:cubicBezTo>
                  <a:lnTo>
                    <a:pt x="34" y="39"/>
                  </a:lnTo>
                  <a:close/>
                  <a:moveTo>
                    <a:pt x="24" y="57"/>
                  </a:moveTo>
                  <a:cubicBezTo>
                    <a:pt x="24" y="78"/>
                    <a:pt x="24" y="78"/>
                    <a:pt x="24" y="78"/>
                  </a:cubicBezTo>
                  <a:cubicBezTo>
                    <a:pt x="34" y="78"/>
                    <a:pt x="34" y="78"/>
                    <a:pt x="34" y="78"/>
                  </a:cubicBezTo>
                  <a:cubicBezTo>
                    <a:pt x="50" y="78"/>
                    <a:pt x="50" y="57"/>
                    <a:pt x="34" y="57"/>
                  </a:cubicBezTo>
                  <a:lnTo>
                    <a:pt x="24" y="57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l-PL"/>
            </a:p>
          </p:txBody>
        </p:sp>
        <p:sp>
          <p:nvSpPr>
            <p:cNvPr id="112" name="Freeform 6"/>
            <p:cNvSpPr>
              <a:spLocks noEditPoints="1"/>
            </p:cNvSpPr>
            <p:nvPr/>
          </p:nvSpPr>
          <p:spPr bwMode="auto">
            <a:xfrm>
              <a:off x="1060" y="2262"/>
              <a:ext cx="185" cy="241"/>
            </a:xfrm>
            <a:custGeom>
              <a:avLst/>
              <a:gdLst>
                <a:gd name="T0" fmla="*/ 78 w 78"/>
                <a:gd name="T1" fmla="*/ 101 h 101"/>
                <a:gd name="T2" fmla="*/ 50 w 78"/>
                <a:gd name="T3" fmla="*/ 101 h 101"/>
                <a:gd name="T4" fmla="*/ 29 w 78"/>
                <a:gd name="T5" fmla="*/ 66 h 101"/>
                <a:gd name="T6" fmla="*/ 26 w 78"/>
                <a:gd name="T7" fmla="*/ 66 h 101"/>
                <a:gd name="T8" fmla="*/ 26 w 78"/>
                <a:gd name="T9" fmla="*/ 101 h 101"/>
                <a:gd name="T10" fmla="*/ 0 w 78"/>
                <a:gd name="T11" fmla="*/ 101 h 101"/>
                <a:gd name="T12" fmla="*/ 0 w 78"/>
                <a:gd name="T13" fmla="*/ 0 h 101"/>
                <a:gd name="T14" fmla="*/ 36 w 78"/>
                <a:gd name="T15" fmla="*/ 0 h 101"/>
                <a:gd name="T16" fmla="*/ 68 w 78"/>
                <a:gd name="T17" fmla="*/ 15 h 101"/>
                <a:gd name="T18" fmla="*/ 73 w 78"/>
                <a:gd name="T19" fmla="*/ 33 h 101"/>
                <a:gd name="T20" fmla="*/ 53 w 78"/>
                <a:gd name="T21" fmla="*/ 61 h 101"/>
                <a:gd name="T22" fmla="*/ 78 w 78"/>
                <a:gd name="T23" fmla="*/ 101 h 101"/>
                <a:gd name="T24" fmla="*/ 36 w 78"/>
                <a:gd name="T25" fmla="*/ 44 h 101"/>
                <a:gd name="T26" fmla="*/ 48 w 78"/>
                <a:gd name="T27" fmla="*/ 33 h 101"/>
                <a:gd name="T28" fmla="*/ 36 w 78"/>
                <a:gd name="T29" fmla="*/ 22 h 101"/>
                <a:gd name="T30" fmla="*/ 25 w 78"/>
                <a:gd name="T31" fmla="*/ 22 h 101"/>
                <a:gd name="T32" fmla="*/ 25 w 78"/>
                <a:gd name="T33" fmla="*/ 44 h 101"/>
                <a:gd name="T34" fmla="*/ 36 w 78"/>
                <a:gd name="T35" fmla="*/ 44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8" h="101">
                  <a:moveTo>
                    <a:pt x="78" y="101"/>
                  </a:moveTo>
                  <a:cubicBezTo>
                    <a:pt x="50" y="101"/>
                    <a:pt x="50" y="101"/>
                    <a:pt x="50" y="101"/>
                  </a:cubicBezTo>
                  <a:cubicBezTo>
                    <a:pt x="29" y="66"/>
                    <a:pt x="29" y="66"/>
                    <a:pt x="29" y="66"/>
                  </a:cubicBezTo>
                  <a:cubicBezTo>
                    <a:pt x="26" y="66"/>
                    <a:pt x="26" y="66"/>
                    <a:pt x="26" y="66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50" y="0"/>
                    <a:pt x="62" y="5"/>
                    <a:pt x="68" y="15"/>
                  </a:cubicBezTo>
                  <a:cubicBezTo>
                    <a:pt x="72" y="21"/>
                    <a:pt x="73" y="27"/>
                    <a:pt x="73" y="33"/>
                  </a:cubicBezTo>
                  <a:cubicBezTo>
                    <a:pt x="73" y="45"/>
                    <a:pt x="66" y="57"/>
                    <a:pt x="53" y="61"/>
                  </a:cubicBezTo>
                  <a:lnTo>
                    <a:pt x="78" y="101"/>
                  </a:lnTo>
                  <a:close/>
                  <a:moveTo>
                    <a:pt x="36" y="44"/>
                  </a:moveTo>
                  <a:cubicBezTo>
                    <a:pt x="44" y="44"/>
                    <a:pt x="48" y="39"/>
                    <a:pt x="48" y="33"/>
                  </a:cubicBezTo>
                  <a:cubicBezTo>
                    <a:pt x="48" y="27"/>
                    <a:pt x="44" y="22"/>
                    <a:pt x="36" y="22"/>
                  </a:cubicBezTo>
                  <a:cubicBezTo>
                    <a:pt x="25" y="22"/>
                    <a:pt x="25" y="22"/>
                    <a:pt x="25" y="22"/>
                  </a:cubicBezTo>
                  <a:cubicBezTo>
                    <a:pt x="25" y="44"/>
                    <a:pt x="25" y="44"/>
                    <a:pt x="25" y="44"/>
                  </a:cubicBezTo>
                  <a:lnTo>
                    <a:pt x="36" y="44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l-PL"/>
            </a:p>
          </p:txBody>
        </p:sp>
        <p:sp>
          <p:nvSpPr>
            <p:cNvPr id="113" name="Rectangle 7"/>
            <p:cNvSpPr>
              <a:spLocks noChangeArrowheads="1"/>
            </p:cNvSpPr>
            <p:nvPr/>
          </p:nvSpPr>
          <p:spPr bwMode="auto">
            <a:xfrm>
              <a:off x="1261" y="2262"/>
              <a:ext cx="59" cy="241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l-PL"/>
            </a:p>
          </p:txBody>
        </p:sp>
        <p:sp>
          <p:nvSpPr>
            <p:cNvPr id="114" name="Freeform 8"/>
            <p:cNvSpPr>
              <a:spLocks/>
            </p:cNvSpPr>
            <p:nvPr/>
          </p:nvSpPr>
          <p:spPr bwMode="auto">
            <a:xfrm>
              <a:off x="1351" y="2257"/>
              <a:ext cx="241" cy="248"/>
            </a:xfrm>
            <a:custGeom>
              <a:avLst/>
              <a:gdLst>
                <a:gd name="T0" fmla="*/ 95 w 102"/>
                <a:gd name="T1" fmla="*/ 22 h 104"/>
                <a:gd name="T2" fmla="*/ 77 w 102"/>
                <a:gd name="T3" fmla="*/ 34 h 104"/>
                <a:gd name="T4" fmla="*/ 26 w 102"/>
                <a:gd name="T5" fmla="*/ 53 h 104"/>
                <a:gd name="T6" fmla="*/ 52 w 102"/>
                <a:gd name="T7" fmla="*/ 82 h 104"/>
                <a:gd name="T8" fmla="*/ 77 w 102"/>
                <a:gd name="T9" fmla="*/ 65 h 104"/>
                <a:gd name="T10" fmla="*/ 47 w 102"/>
                <a:gd name="T11" fmla="*/ 65 h 104"/>
                <a:gd name="T12" fmla="*/ 47 w 102"/>
                <a:gd name="T13" fmla="*/ 45 h 104"/>
                <a:gd name="T14" fmla="*/ 101 w 102"/>
                <a:gd name="T15" fmla="*/ 45 h 104"/>
                <a:gd name="T16" fmla="*/ 102 w 102"/>
                <a:gd name="T17" fmla="*/ 52 h 104"/>
                <a:gd name="T18" fmla="*/ 52 w 102"/>
                <a:gd name="T19" fmla="*/ 104 h 104"/>
                <a:gd name="T20" fmla="*/ 0 w 102"/>
                <a:gd name="T21" fmla="*/ 53 h 104"/>
                <a:gd name="T22" fmla="*/ 52 w 102"/>
                <a:gd name="T23" fmla="*/ 0 h 104"/>
                <a:gd name="T24" fmla="*/ 95 w 102"/>
                <a:gd name="T25" fmla="*/ 22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2" h="104">
                  <a:moveTo>
                    <a:pt x="95" y="22"/>
                  </a:moveTo>
                  <a:cubicBezTo>
                    <a:pt x="77" y="34"/>
                    <a:pt x="77" y="34"/>
                    <a:pt x="77" y="34"/>
                  </a:cubicBezTo>
                  <a:cubicBezTo>
                    <a:pt x="60" y="13"/>
                    <a:pt x="26" y="22"/>
                    <a:pt x="26" y="53"/>
                  </a:cubicBezTo>
                  <a:cubicBezTo>
                    <a:pt x="26" y="66"/>
                    <a:pt x="35" y="82"/>
                    <a:pt x="52" y="82"/>
                  </a:cubicBezTo>
                  <a:cubicBezTo>
                    <a:pt x="62" y="82"/>
                    <a:pt x="75" y="79"/>
                    <a:pt x="77" y="65"/>
                  </a:cubicBezTo>
                  <a:cubicBezTo>
                    <a:pt x="47" y="65"/>
                    <a:pt x="47" y="65"/>
                    <a:pt x="47" y="65"/>
                  </a:cubicBezTo>
                  <a:cubicBezTo>
                    <a:pt x="47" y="45"/>
                    <a:pt x="47" y="45"/>
                    <a:pt x="47" y="45"/>
                  </a:cubicBezTo>
                  <a:cubicBezTo>
                    <a:pt x="101" y="45"/>
                    <a:pt x="101" y="45"/>
                    <a:pt x="101" y="45"/>
                  </a:cubicBezTo>
                  <a:cubicBezTo>
                    <a:pt x="102" y="50"/>
                    <a:pt x="102" y="51"/>
                    <a:pt x="102" y="52"/>
                  </a:cubicBezTo>
                  <a:cubicBezTo>
                    <a:pt x="102" y="86"/>
                    <a:pt x="82" y="104"/>
                    <a:pt x="52" y="104"/>
                  </a:cubicBezTo>
                  <a:cubicBezTo>
                    <a:pt x="18" y="104"/>
                    <a:pt x="1" y="79"/>
                    <a:pt x="0" y="53"/>
                  </a:cubicBezTo>
                  <a:cubicBezTo>
                    <a:pt x="0" y="26"/>
                    <a:pt x="18" y="0"/>
                    <a:pt x="52" y="0"/>
                  </a:cubicBezTo>
                  <a:cubicBezTo>
                    <a:pt x="69" y="0"/>
                    <a:pt x="82" y="5"/>
                    <a:pt x="95" y="22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l-PL"/>
            </a:p>
          </p:txBody>
        </p:sp>
        <p:sp>
          <p:nvSpPr>
            <p:cNvPr id="115" name="Freeform 9"/>
            <p:cNvSpPr>
              <a:spLocks/>
            </p:cNvSpPr>
            <p:nvPr/>
          </p:nvSpPr>
          <p:spPr bwMode="auto">
            <a:xfrm>
              <a:off x="1621" y="2262"/>
              <a:ext cx="186" cy="241"/>
            </a:xfrm>
            <a:custGeom>
              <a:avLst/>
              <a:gdLst>
                <a:gd name="T0" fmla="*/ 127 w 186"/>
                <a:gd name="T1" fmla="*/ 148 h 241"/>
                <a:gd name="T2" fmla="*/ 61 w 186"/>
                <a:gd name="T3" fmla="*/ 148 h 241"/>
                <a:gd name="T4" fmla="*/ 61 w 186"/>
                <a:gd name="T5" fmla="*/ 241 h 241"/>
                <a:gd name="T6" fmla="*/ 0 w 186"/>
                <a:gd name="T7" fmla="*/ 241 h 241"/>
                <a:gd name="T8" fmla="*/ 0 w 186"/>
                <a:gd name="T9" fmla="*/ 0 h 241"/>
                <a:gd name="T10" fmla="*/ 61 w 186"/>
                <a:gd name="T11" fmla="*/ 0 h 241"/>
                <a:gd name="T12" fmla="*/ 61 w 186"/>
                <a:gd name="T13" fmla="*/ 93 h 241"/>
                <a:gd name="T14" fmla="*/ 127 w 186"/>
                <a:gd name="T15" fmla="*/ 93 h 241"/>
                <a:gd name="T16" fmla="*/ 127 w 186"/>
                <a:gd name="T17" fmla="*/ 0 h 241"/>
                <a:gd name="T18" fmla="*/ 186 w 186"/>
                <a:gd name="T19" fmla="*/ 0 h 241"/>
                <a:gd name="T20" fmla="*/ 186 w 186"/>
                <a:gd name="T21" fmla="*/ 241 h 241"/>
                <a:gd name="T22" fmla="*/ 127 w 186"/>
                <a:gd name="T23" fmla="*/ 241 h 241"/>
                <a:gd name="T24" fmla="*/ 127 w 186"/>
                <a:gd name="T25" fmla="*/ 148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6" h="241">
                  <a:moveTo>
                    <a:pt x="127" y="148"/>
                  </a:moveTo>
                  <a:lnTo>
                    <a:pt x="61" y="148"/>
                  </a:lnTo>
                  <a:lnTo>
                    <a:pt x="61" y="241"/>
                  </a:lnTo>
                  <a:lnTo>
                    <a:pt x="0" y="241"/>
                  </a:lnTo>
                  <a:lnTo>
                    <a:pt x="0" y="0"/>
                  </a:lnTo>
                  <a:lnTo>
                    <a:pt x="61" y="0"/>
                  </a:lnTo>
                  <a:lnTo>
                    <a:pt x="61" y="93"/>
                  </a:lnTo>
                  <a:lnTo>
                    <a:pt x="127" y="93"/>
                  </a:lnTo>
                  <a:lnTo>
                    <a:pt x="127" y="0"/>
                  </a:lnTo>
                  <a:lnTo>
                    <a:pt x="186" y="0"/>
                  </a:lnTo>
                  <a:lnTo>
                    <a:pt x="186" y="241"/>
                  </a:lnTo>
                  <a:lnTo>
                    <a:pt x="127" y="241"/>
                  </a:lnTo>
                  <a:lnTo>
                    <a:pt x="127" y="148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l-PL"/>
            </a:p>
          </p:txBody>
        </p:sp>
        <p:sp>
          <p:nvSpPr>
            <p:cNvPr id="116" name="Freeform 10"/>
            <p:cNvSpPr>
              <a:spLocks/>
            </p:cNvSpPr>
            <p:nvPr/>
          </p:nvSpPr>
          <p:spPr bwMode="auto">
            <a:xfrm>
              <a:off x="1829" y="2262"/>
              <a:ext cx="172" cy="241"/>
            </a:xfrm>
            <a:custGeom>
              <a:avLst/>
              <a:gdLst>
                <a:gd name="T0" fmla="*/ 172 w 172"/>
                <a:gd name="T1" fmla="*/ 0 h 241"/>
                <a:gd name="T2" fmla="*/ 172 w 172"/>
                <a:gd name="T3" fmla="*/ 53 h 241"/>
                <a:gd name="T4" fmla="*/ 116 w 172"/>
                <a:gd name="T5" fmla="*/ 53 h 241"/>
                <a:gd name="T6" fmla="*/ 116 w 172"/>
                <a:gd name="T7" fmla="*/ 241 h 241"/>
                <a:gd name="T8" fmla="*/ 54 w 172"/>
                <a:gd name="T9" fmla="*/ 241 h 241"/>
                <a:gd name="T10" fmla="*/ 54 w 172"/>
                <a:gd name="T11" fmla="*/ 53 h 241"/>
                <a:gd name="T12" fmla="*/ 0 w 172"/>
                <a:gd name="T13" fmla="*/ 53 h 241"/>
                <a:gd name="T14" fmla="*/ 0 w 172"/>
                <a:gd name="T15" fmla="*/ 0 h 241"/>
                <a:gd name="T16" fmla="*/ 172 w 172"/>
                <a:gd name="T17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2" h="241">
                  <a:moveTo>
                    <a:pt x="172" y="0"/>
                  </a:moveTo>
                  <a:lnTo>
                    <a:pt x="172" y="53"/>
                  </a:lnTo>
                  <a:lnTo>
                    <a:pt x="116" y="53"/>
                  </a:lnTo>
                  <a:lnTo>
                    <a:pt x="116" y="241"/>
                  </a:lnTo>
                  <a:lnTo>
                    <a:pt x="54" y="241"/>
                  </a:lnTo>
                  <a:lnTo>
                    <a:pt x="54" y="53"/>
                  </a:lnTo>
                  <a:lnTo>
                    <a:pt x="0" y="53"/>
                  </a:lnTo>
                  <a:lnTo>
                    <a:pt x="0" y="0"/>
                  </a:lnTo>
                  <a:lnTo>
                    <a:pt x="172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l-PL"/>
            </a:p>
          </p:txBody>
        </p:sp>
        <p:sp>
          <p:nvSpPr>
            <p:cNvPr id="122" name="Freeform 11"/>
            <p:cNvSpPr>
              <a:spLocks/>
            </p:cNvSpPr>
            <p:nvPr/>
          </p:nvSpPr>
          <p:spPr bwMode="auto">
            <a:xfrm>
              <a:off x="2091" y="2262"/>
              <a:ext cx="263" cy="241"/>
            </a:xfrm>
            <a:custGeom>
              <a:avLst/>
              <a:gdLst>
                <a:gd name="T0" fmla="*/ 182 w 263"/>
                <a:gd name="T1" fmla="*/ 0 h 241"/>
                <a:gd name="T2" fmla="*/ 263 w 263"/>
                <a:gd name="T3" fmla="*/ 0 h 241"/>
                <a:gd name="T4" fmla="*/ 263 w 263"/>
                <a:gd name="T5" fmla="*/ 241 h 241"/>
                <a:gd name="T6" fmla="*/ 204 w 263"/>
                <a:gd name="T7" fmla="*/ 241 h 241"/>
                <a:gd name="T8" fmla="*/ 204 w 263"/>
                <a:gd name="T9" fmla="*/ 138 h 241"/>
                <a:gd name="T10" fmla="*/ 213 w 263"/>
                <a:gd name="T11" fmla="*/ 74 h 241"/>
                <a:gd name="T12" fmla="*/ 211 w 263"/>
                <a:gd name="T13" fmla="*/ 74 h 241"/>
                <a:gd name="T14" fmla="*/ 187 w 263"/>
                <a:gd name="T15" fmla="*/ 138 h 241"/>
                <a:gd name="T16" fmla="*/ 156 w 263"/>
                <a:gd name="T17" fmla="*/ 205 h 241"/>
                <a:gd name="T18" fmla="*/ 107 w 263"/>
                <a:gd name="T19" fmla="*/ 205 h 241"/>
                <a:gd name="T20" fmla="*/ 78 w 263"/>
                <a:gd name="T21" fmla="*/ 138 h 241"/>
                <a:gd name="T22" fmla="*/ 52 w 263"/>
                <a:gd name="T23" fmla="*/ 74 h 241"/>
                <a:gd name="T24" fmla="*/ 50 w 263"/>
                <a:gd name="T25" fmla="*/ 74 h 241"/>
                <a:gd name="T26" fmla="*/ 59 w 263"/>
                <a:gd name="T27" fmla="*/ 138 h 241"/>
                <a:gd name="T28" fmla="*/ 59 w 263"/>
                <a:gd name="T29" fmla="*/ 241 h 241"/>
                <a:gd name="T30" fmla="*/ 0 w 263"/>
                <a:gd name="T31" fmla="*/ 241 h 241"/>
                <a:gd name="T32" fmla="*/ 0 w 263"/>
                <a:gd name="T33" fmla="*/ 0 h 241"/>
                <a:gd name="T34" fmla="*/ 83 w 263"/>
                <a:gd name="T35" fmla="*/ 0 h 241"/>
                <a:gd name="T36" fmla="*/ 133 w 263"/>
                <a:gd name="T37" fmla="*/ 133 h 241"/>
                <a:gd name="T38" fmla="*/ 182 w 263"/>
                <a:gd name="T39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63" h="241">
                  <a:moveTo>
                    <a:pt x="182" y="0"/>
                  </a:moveTo>
                  <a:lnTo>
                    <a:pt x="263" y="0"/>
                  </a:lnTo>
                  <a:lnTo>
                    <a:pt x="263" y="241"/>
                  </a:lnTo>
                  <a:lnTo>
                    <a:pt x="204" y="241"/>
                  </a:lnTo>
                  <a:lnTo>
                    <a:pt x="204" y="138"/>
                  </a:lnTo>
                  <a:lnTo>
                    <a:pt x="213" y="74"/>
                  </a:lnTo>
                  <a:lnTo>
                    <a:pt x="211" y="74"/>
                  </a:lnTo>
                  <a:lnTo>
                    <a:pt x="187" y="138"/>
                  </a:lnTo>
                  <a:lnTo>
                    <a:pt x="156" y="205"/>
                  </a:lnTo>
                  <a:lnTo>
                    <a:pt x="107" y="205"/>
                  </a:lnTo>
                  <a:lnTo>
                    <a:pt x="78" y="138"/>
                  </a:lnTo>
                  <a:lnTo>
                    <a:pt x="52" y="74"/>
                  </a:lnTo>
                  <a:lnTo>
                    <a:pt x="50" y="74"/>
                  </a:lnTo>
                  <a:lnTo>
                    <a:pt x="59" y="138"/>
                  </a:lnTo>
                  <a:lnTo>
                    <a:pt x="59" y="241"/>
                  </a:lnTo>
                  <a:lnTo>
                    <a:pt x="0" y="241"/>
                  </a:lnTo>
                  <a:lnTo>
                    <a:pt x="0" y="0"/>
                  </a:lnTo>
                  <a:lnTo>
                    <a:pt x="83" y="0"/>
                  </a:lnTo>
                  <a:lnTo>
                    <a:pt x="133" y="133"/>
                  </a:lnTo>
                  <a:lnTo>
                    <a:pt x="182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l-PL"/>
            </a:p>
          </p:txBody>
        </p:sp>
        <p:sp>
          <p:nvSpPr>
            <p:cNvPr id="123" name="Rectangle 12"/>
            <p:cNvSpPr>
              <a:spLocks noChangeArrowheads="1"/>
            </p:cNvSpPr>
            <p:nvPr/>
          </p:nvSpPr>
          <p:spPr bwMode="auto">
            <a:xfrm>
              <a:off x="2387" y="2262"/>
              <a:ext cx="59" cy="241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l-PL"/>
            </a:p>
          </p:txBody>
        </p:sp>
        <p:sp>
          <p:nvSpPr>
            <p:cNvPr id="124" name="Freeform 13"/>
            <p:cNvSpPr>
              <a:spLocks/>
            </p:cNvSpPr>
            <p:nvPr/>
          </p:nvSpPr>
          <p:spPr bwMode="auto">
            <a:xfrm>
              <a:off x="2479" y="2262"/>
              <a:ext cx="220" cy="241"/>
            </a:xfrm>
            <a:custGeom>
              <a:avLst/>
              <a:gdLst>
                <a:gd name="T0" fmla="*/ 52 w 220"/>
                <a:gd name="T1" fmla="*/ 60 h 241"/>
                <a:gd name="T2" fmla="*/ 62 w 220"/>
                <a:gd name="T3" fmla="*/ 112 h 241"/>
                <a:gd name="T4" fmla="*/ 62 w 220"/>
                <a:gd name="T5" fmla="*/ 241 h 241"/>
                <a:gd name="T6" fmla="*/ 0 w 220"/>
                <a:gd name="T7" fmla="*/ 241 h 241"/>
                <a:gd name="T8" fmla="*/ 0 w 220"/>
                <a:gd name="T9" fmla="*/ 0 h 241"/>
                <a:gd name="T10" fmla="*/ 81 w 220"/>
                <a:gd name="T11" fmla="*/ 0 h 241"/>
                <a:gd name="T12" fmla="*/ 144 w 220"/>
                <a:gd name="T13" fmla="*/ 131 h 241"/>
                <a:gd name="T14" fmla="*/ 166 w 220"/>
                <a:gd name="T15" fmla="*/ 188 h 241"/>
                <a:gd name="T16" fmla="*/ 168 w 220"/>
                <a:gd name="T17" fmla="*/ 188 h 241"/>
                <a:gd name="T18" fmla="*/ 159 w 220"/>
                <a:gd name="T19" fmla="*/ 129 h 241"/>
                <a:gd name="T20" fmla="*/ 159 w 220"/>
                <a:gd name="T21" fmla="*/ 0 h 241"/>
                <a:gd name="T22" fmla="*/ 220 w 220"/>
                <a:gd name="T23" fmla="*/ 0 h 241"/>
                <a:gd name="T24" fmla="*/ 220 w 220"/>
                <a:gd name="T25" fmla="*/ 241 h 241"/>
                <a:gd name="T26" fmla="*/ 135 w 220"/>
                <a:gd name="T27" fmla="*/ 241 h 241"/>
                <a:gd name="T28" fmla="*/ 73 w 220"/>
                <a:gd name="T29" fmla="*/ 110 h 241"/>
                <a:gd name="T30" fmla="*/ 55 w 220"/>
                <a:gd name="T31" fmla="*/ 57 h 241"/>
                <a:gd name="T32" fmla="*/ 52 w 220"/>
                <a:gd name="T33" fmla="*/ 6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0" h="241">
                  <a:moveTo>
                    <a:pt x="52" y="60"/>
                  </a:moveTo>
                  <a:lnTo>
                    <a:pt x="62" y="112"/>
                  </a:lnTo>
                  <a:lnTo>
                    <a:pt x="62" y="241"/>
                  </a:lnTo>
                  <a:lnTo>
                    <a:pt x="0" y="241"/>
                  </a:lnTo>
                  <a:lnTo>
                    <a:pt x="0" y="0"/>
                  </a:lnTo>
                  <a:lnTo>
                    <a:pt x="81" y="0"/>
                  </a:lnTo>
                  <a:lnTo>
                    <a:pt x="144" y="131"/>
                  </a:lnTo>
                  <a:lnTo>
                    <a:pt x="166" y="188"/>
                  </a:lnTo>
                  <a:lnTo>
                    <a:pt x="168" y="188"/>
                  </a:lnTo>
                  <a:lnTo>
                    <a:pt x="159" y="129"/>
                  </a:lnTo>
                  <a:lnTo>
                    <a:pt x="159" y="0"/>
                  </a:lnTo>
                  <a:lnTo>
                    <a:pt x="220" y="0"/>
                  </a:lnTo>
                  <a:lnTo>
                    <a:pt x="220" y="241"/>
                  </a:lnTo>
                  <a:lnTo>
                    <a:pt x="135" y="241"/>
                  </a:lnTo>
                  <a:lnTo>
                    <a:pt x="73" y="110"/>
                  </a:lnTo>
                  <a:lnTo>
                    <a:pt x="55" y="57"/>
                  </a:lnTo>
                  <a:lnTo>
                    <a:pt x="52" y="6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l-PL"/>
            </a:p>
          </p:txBody>
        </p:sp>
        <p:sp>
          <p:nvSpPr>
            <p:cNvPr id="125" name="Freeform 14"/>
            <p:cNvSpPr>
              <a:spLocks noEditPoints="1"/>
            </p:cNvSpPr>
            <p:nvPr/>
          </p:nvSpPr>
          <p:spPr bwMode="auto">
            <a:xfrm>
              <a:off x="2737" y="2262"/>
              <a:ext cx="201" cy="241"/>
            </a:xfrm>
            <a:custGeom>
              <a:avLst/>
              <a:gdLst>
                <a:gd name="T0" fmla="*/ 85 w 85"/>
                <a:gd name="T1" fmla="*/ 50 h 101"/>
                <a:gd name="T2" fmla="*/ 34 w 85"/>
                <a:gd name="T3" fmla="*/ 101 h 101"/>
                <a:gd name="T4" fmla="*/ 0 w 85"/>
                <a:gd name="T5" fmla="*/ 101 h 101"/>
                <a:gd name="T6" fmla="*/ 0 w 85"/>
                <a:gd name="T7" fmla="*/ 0 h 101"/>
                <a:gd name="T8" fmla="*/ 34 w 85"/>
                <a:gd name="T9" fmla="*/ 0 h 101"/>
                <a:gd name="T10" fmla="*/ 85 w 85"/>
                <a:gd name="T11" fmla="*/ 50 h 101"/>
                <a:gd name="T12" fmla="*/ 60 w 85"/>
                <a:gd name="T13" fmla="*/ 51 h 101"/>
                <a:gd name="T14" fmla="*/ 34 w 85"/>
                <a:gd name="T15" fmla="*/ 22 h 101"/>
                <a:gd name="T16" fmla="*/ 25 w 85"/>
                <a:gd name="T17" fmla="*/ 22 h 101"/>
                <a:gd name="T18" fmla="*/ 25 w 85"/>
                <a:gd name="T19" fmla="*/ 79 h 101"/>
                <a:gd name="T20" fmla="*/ 34 w 85"/>
                <a:gd name="T21" fmla="*/ 79 h 101"/>
                <a:gd name="T22" fmla="*/ 60 w 85"/>
                <a:gd name="T23" fmla="*/ 51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5" h="101">
                  <a:moveTo>
                    <a:pt x="85" y="50"/>
                  </a:moveTo>
                  <a:cubicBezTo>
                    <a:pt x="85" y="75"/>
                    <a:pt x="68" y="101"/>
                    <a:pt x="34" y="101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68" y="0"/>
                    <a:pt x="85" y="25"/>
                    <a:pt x="85" y="50"/>
                  </a:cubicBezTo>
                  <a:close/>
                  <a:moveTo>
                    <a:pt x="60" y="51"/>
                  </a:moveTo>
                  <a:cubicBezTo>
                    <a:pt x="60" y="37"/>
                    <a:pt x="51" y="22"/>
                    <a:pt x="34" y="22"/>
                  </a:cubicBezTo>
                  <a:cubicBezTo>
                    <a:pt x="25" y="22"/>
                    <a:pt x="25" y="22"/>
                    <a:pt x="25" y="22"/>
                  </a:cubicBezTo>
                  <a:cubicBezTo>
                    <a:pt x="25" y="79"/>
                    <a:pt x="25" y="79"/>
                    <a:pt x="25" y="79"/>
                  </a:cubicBezTo>
                  <a:cubicBezTo>
                    <a:pt x="34" y="79"/>
                    <a:pt x="34" y="79"/>
                    <a:pt x="34" y="79"/>
                  </a:cubicBezTo>
                  <a:cubicBezTo>
                    <a:pt x="51" y="79"/>
                    <a:pt x="60" y="64"/>
                    <a:pt x="60" y="51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l-PL"/>
            </a:p>
          </p:txBody>
        </p:sp>
        <p:sp>
          <p:nvSpPr>
            <p:cNvPr id="126" name="Freeform 15"/>
            <p:cNvSpPr>
              <a:spLocks/>
            </p:cNvSpPr>
            <p:nvPr/>
          </p:nvSpPr>
          <p:spPr bwMode="auto">
            <a:xfrm>
              <a:off x="2959" y="2260"/>
              <a:ext cx="170" cy="245"/>
            </a:xfrm>
            <a:custGeom>
              <a:avLst/>
              <a:gdLst>
                <a:gd name="T0" fmla="*/ 17 w 72"/>
                <a:gd name="T1" fmla="*/ 70 h 103"/>
                <a:gd name="T2" fmla="*/ 36 w 72"/>
                <a:gd name="T3" fmla="*/ 81 h 103"/>
                <a:gd name="T4" fmla="*/ 46 w 72"/>
                <a:gd name="T5" fmla="*/ 72 h 103"/>
                <a:gd name="T6" fmla="*/ 33 w 72"/>
                <a:gd name="T7" fmla="*/ 60 h 103"/>
                <a:gd name="T8" fmla="*/ 33 w 72"/>
                <a:gd name="T9" fmla="*/ 60 h 103"/>
                <a:gd name="T10" fmla="*/ 3 w 72"/>
                <a:gd name="T11" fmla="*/ 29 h 103"/>
                <a:gd name="T12" fmla="*/ 37 w 72"/>
                <a:gd name="T13" fmla="*/ 0 h 103"/>
                <a:gd name="T14" fmla="*/ 69 w 72"/>
                <a:gd name="T15" fmla="*/ 19 h 103"/>
                <a:gd name="T16" fmla="*/ 52 w 72"/>
                <a:gd name="T17" fmla="*/ 29 h 103"/>
                <a:gd name="T18" fmla="*/ 38 w 72"/>
                <a:gd name="T19" fmla="*/ 22 h 103"/>
                <a:gd name="T20" fmla="*/ 28 w 72"/>
                <a:gd name="T21" fmla="*/ 29 h 103"/>
                <a:gd name="T22" fmla="*/ 40 w 72"/>
                <a:gd name="T23" fmla="*/ 38 h 103"/>
                <a:gd name="T24" fmla="*/ 71 w 72"/>
                <a:gd name="T25" fmla="*/ 74 h 103"/>
                <a:gd name="T26" fmla="*/ 36 w 72"/>
                <a:gd name="T27" fmla="*/ 103 h 103"/>
                <a:gd name="T28" fmla="*/ 0 w 72"/>
                <a:gd name="T29" fmla="*/ 82 h 103"/>
                <a:gd name="T30" fmla="*/ 17 w 72"/>
                <a:gd name="T31" fmla="*/ 7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2" h="103">
                  <a:moveTo>
                    <a:pt x="17" y="70"/>
                  </a:moveTo>
                  <a:cubicBezTo>
                    <a:pt x="24" y="80"/>
                    <a:pt x="32" y="81"/>
                    <a:pt x="36" y="81"/>
                  </a:cubicBezTo>
                  <a:cubicBezTo>
                    <a:pt x="42" y="81"/>
                    <a:pt x="46" y="77"/>
                    <a:pt x="46" y="72"/>
                  </a:cubicBezTo>
                  <a:cubicBezTo>
                    <a:pt x="46" y="65"/>
                    <a:pt x="39" y="62"/>
                    <a:pt x="33" y="60"/>
                  </a:cubicBezTo>
                  <a:cubicBezTo>
                    <a:pt x="33" y="60"/>
                    <a:pt x="33" y="60"/>
                    <a:pt x="33" y="60"/>
                  </a:cubicBezTo>
                  <a:cubicBezTo>
                    <a:pt x="23" y="58"/>
                    <a:pt x="3" y="51"/>
                    <a:pt x="3" y="29"/>
                  </a:cubicBezTo>
                  <a:cubicBezTo>
                    <a:pt x="3" y="8"/>
                    <a:pt x="21" y="0"/>
                    <a:pt x="37" y="0"/>
                  </a:cubicBezTo>
                  <a:cubicBezTo>
                    <a:pt x="49" y="0"/>
                    <a:pt x="61" y="5"/>
                    <a:pt x="69" y="19"/>
                  </a:cubicBezTo>
                  <a:cubicBezTo>
                    <a:pt x="52" y="29"/>
                    <a:pt x="52" y="29"/>
                    <a:pt x="52" y="29"/>
                  </a:cubicBezTo>
                  <a:cubicBezTo>
                    <a:pt x="48" y="24"/>
                    <a:pt x="44" y="22"/>
                    <a:pt x="38" y="22"/>
                  </a:cubicBezTo>
                  <a:cubicBezTo>
                    <a:pt x="33" y="22"/>
                    <a:pt x="28" y="24"/>
                    <a:pt x="28" y="29"/>
                  </a:cubicBezTo>
                  <a:cubicBezTo>
                    <a:pt x="28" y="35"/>
                    <a:pt x="35" y="37"/>
                    <a:pt x="40" y="38"/>
                  </a:cubicBezTo>
                  <a:cubicBezTo>
                    <a:pt x="55" y="43"/>
                    <a:pt x="72" y="50"/>
                    <a:pt x="71" y="74"/>
                  </a:cubicBezTo>
                  <a:cubicBezTo>
                    <a:pt x="70" y="94"/>
                    <a:pt x="52" y="103"/>
                    <a:pt x="36" y="103"/>
                  </a:cubicBezTo>
                  <a:cubicBezTo>
                    <a:pt x="24" y="103"/>
                    <a:pt x="9" y="99"/>
                    <a:pt x="0" y="82"/>
                  </a:cubicBezTo>
                  <a:lnTo>
                    <a:pt x="17" y="7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l-PL"/>
            </a:p>
          </p:txBody>
        </p:sp>
        <p:sp>
          <p:nvSpPr>
            <p:cNvPr id="127" name="Freeform 16"/>
            <p:cNvSpPr>
              <a:spLocks/>
            </p:cNvSpPr>
            <p:nvPr/>
          </p:nvSpPr>
          <p:spPr bwMode="auto">
            <a:xfrm>
              <a:off x="235" y="2560"/>
              <a:ext cx="170" cy="245"/>
            </a:xfrm>
            <a:custGeom>
              <a:avLst/>
              <a:gdLst>
                <a:gd name="T0" fmla="*/ 16 w 72"/>
                <a:gd name="T1" fmla="*/ 70 h 103"/>
                <a:gd name="T2" fmla="*/ 36 w 72"/>
                <a:gd name="T3" fmla="*/ 81 h 103"/>
                <a:gd name="T4" fmla="*/ 46 w 72"/>
                <a:gd name="T5" fmla="*/ 72 h 103"/>
                <a:gd name="T6" fmla="*/ 33 w 72"/>
                <a:gd name="T7" fmla="*/ 61 h 103"/>
                <a:gd name="T8" fmla="*/ 33 w 72"/>
                <a:gd name="T9" fmla="*/ 61 h 103"/>
                <a:gd name="T10" fmla="*/ 2 w 72"/>
                <a:gd name="T11" fmla="*/ 30 h 103"/>
                <a:gd name="T12" fmla="*/ 36 w 72"/>
                <a:gd name="T13" fmla="*/ 0 h 103"/>
                <a:gd name="T14" fmla="*/ 68 w 72"/>
                <a:gd name="T15" fmla="*/ 19 h 103"/>
                <a:gd name="T16" fmla="*/ 52 w 72"/>
                <a:gd name="T17" fmla="*/ 29 h 103"/>
                <a:gd name="T18" fmla="*/ 37 w 72"/>
                <a:gd name="T19" fmla="*/ 22 h 103"/>
                <a:gd name="T20" fmla="*/ 28 w 72"/>
                <a:gd name="T21" fmla="*/ 30 h 103"/>
                <a:gd name="T22" fmla="*/ 39 w 72"/>
                <a:gd name="T23" fmla="*/ 39 h 103"/>
                <a:gd name="T24" fmla="*/ 71 w 72"/>
                <a:gd name="T25" fmla="*/ 74 h 103"/>
                <a:gd name="T26" fmla="*/ 35 w 72"/>
                <a:gd name="T27" fmla="*/ 103 h 103"/>
                <a:gd name="T28" fmla="*/ 0 w 72"/>
                <a:gd name="T29" fmla="*/ 82 h 103"/>
                <a:gd name="T30" fmla="*/ 16 w 72"/>
                <a:gd name="T31" fmla="*/ 7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2" h="103">
                  <a:moveTo>
                    <a:pt x="16" y="70"/>
                  </a:moveTo>
                  <a:cubicBezTo>
                    <a:pt x="24" y="80"/>
                    <a:pt x="31" y="81"/>
                    <a:pt x="36" y="81"/>
                  </a:cubicBezTo>
                  <a:cubicBezTo>
                    <a:pt x="41" y="81"/>
                    <a:pt x="45" y="77"/>
                    <a:pt x="46" y="72"/>
                  </a:cubicBezTo>
                  <a:cubicBezTo>
                    <a:pt x="46" y="65"/>
                    <a:pt x="39" y="62"/>
                    <a:pt x="33" y="61"/>
                  </a:cubicBezTo>
                  <a:cubicBezTo>
                    <a:pt x="33" y="61"/>
                    <a:pt x="33" y="61"/>
                    <a:pt x="33" y="61"/>
                  </a:cubicBezTo>
                  <a:cubicBezTo>
                    <a:pt x="22" y="58"/>
                    <a:pt x="2" y="51"/>
                    <a:pt x="2" y="30"/>
                  </a:cubicBezTo>
                  <a:cubicBezTo>
                    <a:pt x="3" y="8"/>
                    <a:pt x="20" y="0"/>
                    <a:pt x="36" y="0"/>
                  </a:cubicBezTo>
                  <a:cubicBezTo>
                    <a:pt x="49" y="0"/>
                    <a:pt x="61" y="6"/>
                    <a:pt x="68" y="19"/>
                  </a:cubicBezTo>
                  <a:cubicBezTo>
                    <a:pt x="52" y="29"/>
                    <a:pt x="52" y="29"/>
                    <a:pt x="52" y="29"/>
                  </a:cubicBezTo>
                  <a:cubicBezTo>
                    <a:pt x="48" y="24"/>
                    <a:pt x="43" y="22"/>
                    <a:pt x="37" y="22"/>
                  </a:cubicBezTo>
                  <a:cubicBezTo>
                    <a:pt x="32" y="22"/>
                    <a:pt x="28" y="24"/>
                    <a:pt x="28" y="30"/>
                  </a:cubicBezTo>
                  <a:cubicBezTo>
                    <a:pt x="27" y="35"/>
                    <a:pt x="34" y="37"/>
                    <a:pt x="39" y="39"/>
                  </a:cubicBezTo>
                  <a:cubicBezTo>
                    <a:pt x="55" y="43"/>
                    <a:pt x="72" y="50"/>
                    <a:pt x="71" y="74"/>
                  </a:cubicBezTo>
                  <a:cubicBezTo>
                    <a:pt x="70" y="94"/>
                    <a:pt x="52" y="103"/>
                    <a:pt x="35" y="103"/>
                  </a:cubicBezTo>
                  <a:cubicBezTo>
                    <a:pt x="24" y="103"/>
                    <a:pt x="9" y="99"/>
                    <a:pt x="0" y="82"/>
                  </a:cubicBezTo>
                  <a:lnTo>
                    <a:pt x="16" y="7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l-PL"/>
            </a:p>
          </p:txBody>
        </p:sp>
        <p:sp>
          <p:nvSpPr>
            <p:cNvPr id="128" name="Freeform 17"/>
            <p:cNvSpPr>
              <a:spLocks/>
            </p:cNvSpPr>
            <p:nvPr/>
          </p:nvSpPr>
          <p:spPr bwMode="auto">
            <a:xfrm>
              <a:off x="429" y="2562"/>
              <a:ext cx="186" cy="240"/>
            </a:xfrm>
            <a:custGeom>
              <a:avLst/>
              <a:gdLst>
                <a:gd name="T0" fmla="*/ 125 w 186"/>
                <a:gd name="T1" fmla="*/ 148 h 240"/>
                <a:gd name="T2" fmla="*/ 59 w 186"/>
                <a:gd name="T3" fmla="*/ 148 h 240"/>
                <a:gd name="T4" fmla="*/ 59 w 186"/>
                <a:gd name="T5" fmla="*/ 240 h 240"/>
                <a:gd name="T6" fmla="*/ 0 w 186"/>
                <a:gd name="T7" fmla="*/ 240 h 240"/>
                <a:gd name="T8" fmla="*/ 0 w 186"/>
                <a:gd name="T9" fmla="*/ 0 h 240"/>
                <a:gd name="T10" fmla="*/ 59 w 186"/>
                <a:gd name="T11" fmla="*/ 0 h 240"/>
                <a:gd name="T12" fmla="*/ 59 w 186"/>
                <a:gd name="T13" fmla="*/ 93 h 240"/>
                <a:gd name="T14" fmla="*/ 125 w 186"/>
                <a:gd name="T15" fmla="*/ 93 h 240"/>
                <a:gd name="T16" fmla="*/ 125 w 186"/>
                <a:gd name="T17" fmla="*/ 0 h 240"/>
                <a:gd name="T18" fmla="*/ 186 w 186"/>
                <a:gd name="T19" fmla="*/ 0 h 240"/>
                <a:gd name="T20" fmla="*/ 186 w 186"/>
                <a:gd name="T21" fmla="*/ 240 h 240"/>
                <a:gd name="T22" fmla="*/ 125 w 186"/>
                <a:gd name="T23" fmla="*/ 240 h 240"/>
                <a:gd name="T24" fmla="*/ 125 w 186"/>
                <a:gd name="T25" fmla="*/ 148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6" h="240">
                  <a:moveTo>
                    <a:pt x="125" y="148"/>
                  </a:moveTo>
                  <a:lnTo>
                    <a:pt x="59" y="148"/>
                  </a:lnTo>
                  <a:lnTo>
                    <a:pt x="59" y="240"/>
                  </a:lnTo>
                  <a:lnTo>
                    <a:pt x="0" y="240"/>
                  </a:lnTo>
                  <a:lnTo>
                    <a:pt x="0" y="0"/>
                  </a:lnTo>
                  <a:lnTo>
                    <a:pt x="59" y="0"/>
                  </a:lnTo>
                  <a:lnTo>
                    <a:pt x="59" y="93"/>
                  </a:lnTo>
                  <a:lnTo>
                    <a:pt x="125" y="93"/>
                  </a:lnTo>
                  <a:lnTo>
                    <a:pt x="125" y="0"/>
                  </a:lnTo>
                  <a:lnTo>
                    <a:pt x="186" y="0"/>
                  </a:lnTo>
                  <a:lnTo>
                    <a:pt x="186" y="240"/>
                  </a:lnTo>
                  <a:lnTo>
                    <a:pt x="125" y="240"/>
                  </a:lnTo>
                  <a:lnTo>
                    <a:pt x="125" y="148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l-PL"/>
            </a:p>
          </p:txBody>
        </p:sp>
        <p:sp>
          <p:nvSpPr>
            <p:cNvPr id="129" name="Freeform 18"/>
            <p:cNvSpPr>
              <a:spLocks noEditPoints="1"/>
            </p:cNvSpPr>
            <p:nvPr/>
          </p:nvSpPr>
          <p:spPr bwMode="auto">
            <a:xfrm>
              <a:off x="630" y="2562"/>
              <a:ext cx="241" cy="240"/>
            </a:xfrm>
            <a:custGeom>
              <a:avLst/>
              <a:gdLst>
                <a:gd name="T0" fmla="*/ 158 w 241"/>
                <a:gd name="T1" fmla="*/ 181 h 240"/>
                <a:gd name="T2" fmla="*/ 82 w 241"/>
                <a:gd name="T3" fmla="*/ 181 h 240"/>
                <a:gd name="T4" fmla="*/ 64 w 241"/>
                <a:gd name="T5" fmla="*/ 240 h 240"/>
                <a:gd name="T6" fmla="*/ 0 w 241"/>
                <a:gd name="T7" fmla="*/ 240 h 240"/>
                <a:gd name="T8" fmla="*/ 80 w 241"/>
                <a:gd name="T9" fmla="*/ 0 h 240"/>
                <a:gd name="T10" fmla="*/ 158 w 241"/>
                <a:gd name="T11" fmla="*/ 0 h 240"/>
                <a:gd name="T12" fmla="*/ 241 w 241"/>
                <a:gd name="T13" fmla="*/ 240 h 240"/>
                <a:gd name="T14" fmla="*/ 177 w 241"/>
                <a:gd name="T15" fmla="*/ 240 h 240"/>
                <a:gd name="T16" fmla="*/ 158 w 241"/>
                <a:gd name="T17" fmla="*/ 181 h 240"/>
                <a:gd name="T18" fmla="*/ 118 w 241"/>
                <a:gd name="T19" fmla="*/ 45 h 240"/>
                <a:gd name="T20" fmla="*/ 113 w 241"/>
                <a:gd name="T21" fmla="*/ 79 h 240"/>
                <a:gd name="T22" fmla="*/ 97 w 241"/>
                <a:gd name="T23" fmla="*/ 126 h 240"/>
                <a:gd name="T24" fmla="*/ 142 w 241"/>
                <a:gd name="T25" fmla="*/ 126 h 240"/>
                <a:gd name="T26" fmla="*/ 127 w 241"/>
                <a:gd name="T27" fmla="*/ 79 h 240"/>
                <a:gd name="T28" fmla="*/ 120 w 241"/>
                <a:gd name="T29" fmla="*/ 45 h 240"/>
                <a:gd name="T30" fmla="*/ 118 w 241"/>
                <a:gd name="T31" fmla="*/ 45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1" h="240">
                  <a:moveTo>
                    <a:pt x="158" y="181"/>
                  </a:moveTo>
                  <a:lnTo>
                    <a:pt x="82" y="181"/>
                  </a:lnTo>
                  <a:lnTo>
                    <a:pt x="64" y="240"/>
                  </a:lnTo>
                  <a:lnTo>
                    <a:pt x="0" y="240"/>
                  </a:lnTo>
                  <a:lnTo>
                    <a:pt x="80" y="0"/>
                  </a:lnTo>
                  <a:lnTo>
                    <a:pt x="158" y="0"/>
                  </a:lnTo>
                  <a:lnTo>
                    <a:pt x="241" y="240"/>
                  </a:lnTo>
                  <a:lnTo>
                    <a:pt x="177" y="240"/>
                  </a:lnTo>
                  <a:lnTo>
                    <a:pt x="158" y="181"/>
                  </a:lnTo>
                  <a:close/>
                  <a:moveTo>
                    <a:pt x="118" y="45"/>
                  </a:moveTo>
                  <a:lnTo>
                    <a:pt x="113" y="79"/>
                  </a:lnTo>
                  <a:lnTo>
                    <a:pt x="97" y="126"/>
                  </a:lnTo>
                  <a:lnTo>
                    <a:pt x="142" y="126"/>
                  </a:lnTo>
                  <a:lnTo>
                    <a:pt x="127" y="79"/>
                  </a:lnTo>
                  <a:lnTo>
                    <a:pt x="120" y="45"/>
                  </a:lnTo>
                  <a:lnTo>
                    <a:pt x="118" y="45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l-PL"/>
            </a:p>
          </p:txBody>
        </p:sp>
        <p:sp>
          <p:nvSpPr>
            <p:cNvPr id="130" name="Freeform 19"/>
            <p:cNvSpPr>
              <a:spLocks noEditPoints="1"/>
            </p:cNvSpPr>
            <p:nvPr/>
          </p:nvSpPr>
          <p:spPr bwMode="auto">
            <a:xfrm>
              <a:off x="883" y="2562"/>
              <a:ext cx="184" cy="240"/>
            </a:xfrm>
            <a:custGeom>
              <a:avLst/>
              <a:gdLst>
                <a:gd name="T0" fmla="*/ 78 w 78"/>
                <a:gd name="T1" fmla="*/ 101 h 101"/>
                <a:gd name="T2" fmla="*/ 49 w 78"/>
                <a:gd name="T3" fmla="*/ 101 h 101"/>
                <a:gd name="T4" fmla="*/ 29 w 78"/>
                <a:gd name="T5" fmla="*/ 66 h 101"/>
                <a:gd name="T6" fmla="*/ 25 w 78"/>
                <a:gd name="T7" fmla="*/ 66 h 101"/>
                <a:gd name="T8" fmla="*/ 25 w 78"/>
                <a:gd name="T9" fmla="*/ 101 h 101"/>
                <a:gd name="T10" fmla="*/ 0 w 78"/>
                <a:gd name="T11" fmla="*/ 101 h 101"/>
                <a:gd name="T12" fmla="*/ 0 w 78"/>
                <a:gd name="T13" fmla="*/ 0 h 101"/>
                <a:gd name="T14" fmla="*/ 35 w 78"/>
                <a:gd name="T15" fmla="*/ 0 h 101"/>
                <a:gd name="T16" fmla="*/ 68 w 78"/>
                <a:gd name="T17" fmla="*/ 15 h 101"/>
                <a:gd name="T18" fmla="*/ 72 w 78"/>
                <a:gd name="T19" fmla="*/ 34 h 101"/>
                <a:gd name="T20" fmla="*/ 53 w 78"/>
                <a:gd name="T21" fmla="*/ 61 h 101"/>
                <a:gd name="T22" fmla="*/ 78 w 78"/>
                <a:gd name="T23" fmla="*/ 101 h 101"/>
                <a:gd name="T24" fmla="*/ 35 w 78"/>
                <a:gd name="T25" fmla="*/ 44 h 101"/>
                <a:gd name="T26" fmla="*/ 47 w 78"/>
                <a:gd name="T27" fmla="*/ 33 h 101"/>
                <a:gd name="T28" fmla="*/ 35 w 78"/>
                <a:gd name="T29" fmla="*/ 22 h 101"/>
                <a:gd name="T30" fmla="*/ 25 w 78"/>
                <a:gd name="T31" fmla="*/ 22 h 101"/>
                <a:gd name="T32" fmla="*/ 25 w 78"/>
                <a:gd name="T33" fmla="*/ 44 h 101"/>
                <a:gd name="T34" fmla="*/ 35 w 78"/>
                <a:gd name="T35" fmla="*/ 44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8" h="101">
                  <a:moveTo>
                    <a:pt x="78" y="101"/>
                  </a:moveTo>
                  <a:cubicBezTo>
                    <a:pt x="49" y="101"/>
                    <a:pt x="49" y="101"/>
                    <a:pt x="49" y="101"/>
                  </a:cubicBezTo>
                  <a:cubicBezTo>
                    <a:pt x="29" y="66"/>
                    <a:pt x="29" y="66"/>
                    <a:pt x="29" y="66"/>
                  </a:cubicBezTo>
                  <a:cubicBezTo>
                    <a:pt x="25" y="66"/>
                    <a:pt x="25" y="66"/>
                    <a:pt x="25" y="66"/>
                  </a:cubicBezTo>
                  <a:cubicBezTo>
                    <a:pt x="25" y="101"/>
                    <a:pt x="25" y="101"/>
                    <a:pt x="25" y="101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50" y="0"/>
                    <a:pt x="61" y="5"/>
                    <a:pt x="68" y="15"/>
                  </a:cubicBezTo>
                  <a:cubicBezTo>
                    <a:pt x="71" y="21"/>
                    <a:pt x="72" y="27"/>
                    <a:pt x="72" y="34"/>
                  </a:cubicBezTo>
                  <a:cubicBezTo>
                    <a:pt x="72" y="45"/>
                    <a:pt x="66" y="57"/>
                    <a:pt x="53" y="61"/>
                  </a:cubicBezTo>
                  <a:lnTo>
                    <a:pt x="78" y="101"/>
                  </a:lnTo>
                  <a:close/>
                  <a:moveTo>
                    <a:pt x="35" y="44"/>
                  </a:moveTo>
                  <a:cubicBezTo>
                    <a:pt x="43" y="44"/>
                    <a:pt x="47" y="39"/>
                    <a:pt x="47" y="33"/>
                  </a:cubicBezTo>
                  <a:cubicBezTo>
                    <a:pt x="47" y="28"/>
                    <a:pt x="43" y="22"/>
                    <a:pt x="35" y="22"/>
                  </a:cubicBezTo>
                  <a:cubicBezTo>
                    <a:pt x="25" y="22"/>
                    <a:pt x="25" y="22"/>
                    <a:pt x="25" y="22"/>
                  </a:cubicBezTo>
                  <a:cubicBezTo>
                    <a:pt x="25" y="44"/>
                    <a:pt x="25" y="44"/>
                    <a:pt x="25" y="44"/>
                  </a:cubicBezTo>
                  <a:lnTo>
                    <a:pt x="35" y="44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l-PL"/>
            </a:p>
          </p:txBody>
        </p:sp>
        <p:sp>
          <p:nvSpPr>
            <p:cNvPr id="131" name="Freeform 20"/>
            <p:cNvSpPr>
              <a:spLocks noEditPoints="1"/>
            </p:cNvSpPr>
            <p:nvPr/>
          </p:nvSpPr>
          <p:spPr bwMode="auto">
            <a:xfrm>
              <a:off x="1086" y="2562"/>
              <a:ext cx="170" cy="240"/>
            </a:xfrm>
            <a:custGeom>
              <a:avLst/>
              <a:gdLst>
                <a:gd name="T0" fmla="*/ 25 w 72"/>
                <a:gd name="T1" fmla="*/ 101 h 101"/>
                <a:gd name="T2" fmla="*/ 0 w 72"/>
                <a:gd name="T3" fmla="*/ 101 h 101"/>
                <a:gd name="T4" fmla="*/ 0 w 72"/>
                <a:gd name="T5" fmla="*/ 0 h 101"/>
                <a:gd name="T6" fmla="*/ 34 w 72"/>
                <a:gd name="T7" fmla="*/ 0 h 101"/>
                <a:gd name="T8" fmla="*/ 72 w 72"/>
                <a:gd name="T9" fmla="*/ 37 h 101"/>
                <a:gd name="T10" fmla="*/ 34 w 72"/>
                <a:gd name="T11" fmla="*/ 72 h 101"/>
                <a:gd name="T12" fmla="*/ 25 w 72"/>
                <a:gd name="T13" fmla="*/ 72 h 101"/>
                <a:gd name="T14" fmla="*/ 25 w 72"/>
                <a:gd name="T15" fmla="*/ 101 h 101"/>
                <a:gd name="T16" fmla="*/ 47 w 72"/>
                <a:gd name="T17" fmla="*/ 37 h 101"/>
                <a:gd name="T18" fmla="*/ 34 w 72"/>
                <a:gd name="T19" fmla="*/ 22 h 101"/>
                <a:gd name="T20" fmla="*/ 25 w 72"/>
                <a:gd name="T21" fmla="*/ 22 h 101"/>
                <a:gd name="T22" fmla="*/ 25 w 72"/>
                <a:gd name="T23" fmla="*/ 52 h 101"/>
                <a:gd name="T24" fmla="*/ 34 w 72"/>
                <a:gd name="T25" fmla="*/ 52 h 101"/>
                <a:gd name="T26" fmla="*/ 47 w 72"/>
                <a:gd name="T27" fmla="*/ 37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2" h="101">
                  <a:moveTo>
                    <a:pt x="25" y="101"/>
                  </a:moveTo>
                  <a:cubicBezTo>
                    <a:pt x="0" y="101"/>
                    <a:pt x="0" y="101"/>
                    <a:pt x="0" y="10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60" y="0"/>
                    <a:pt x="72" y="19"/>
                    <a:pt x="72" y="37"/>
                  </a:cubicBezTo>
                  <a:cubicBezTo>
                    <a:pt x="72" y="55"/>
                    <a:pt x="59" y="72"/>
                    <a:pt x="34" y="72"/>
                  </a:cubicBezTo>
                  <a:cubicBezTo>
                    <a:pt x="25" y="72"/>
                    <a:pt x="25" y="72"/>
                    <a:pt x="25" y="72"/>
                  </a:cubicBezTo>
                  <a:lnTo>
                    <a:pt x="25" y="101"/>
                  </a:lnTo>
                  <a:close/>
                  <a:moveTo>
                    <a:pt x="47" y="37"/>
                  </a:moveTo>
                  <a:cubicBezTo>
                    <a:pt x="47" y="29"/>
                    <a:pt x="43" y="22"/>
                    <a:pt x="34" y="22"/>
                  </a:cubicBezTo>
                  <a:cubicBezTo>
                    <a:pt x="25" y="22"/>
                    <a:pt x="25" y="22"/>
                    <a:pt x="25" y="22"/>
                  </a:cubicBezTo>
                  <a:cubicBezTo>
                    <a:pt x="25" y="52"/>
                    <a:pt x="25" y="52"/>
                    <a:pt x="25" y="52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43" y="52"/>
                    <a:pt x="47" y="44"/>
                    <a:pt x="47" y="37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l-PL"/>
            </a:p>
          </p:txBody>
        </p:sp>
        <p:sp>
          <p:nvSpPr>
            <p:cNvPr id="132" name="Freeform 21"/>
            <p:cNvSpPr>
              <a:spLocks/>
            </p:cNvSpPr>
            <p:nvPr/>
          </p:nvSpPr>
          <p:spPr bwMode="auto">
            <a:xfrm>
              <a:off x="1346" y="2560"/>
              <a:ext cx="171" cy="245"/>
            </a:xfrm>
            <a:custGeom>
              <a:avLst/>
              <a:gdLst>
                <a:gd name="T0" fmla="*/ 17 w 72"/>
                <a:gd name="T1" fmla="*/ 70 h 103"/>
                <a:gd name="T2" fmla="*/ 36 w 72"/>
                <a:gd name="T3" fmla="*/ 81 h 103"/>
                <a:gd name="T4" fmla="*/ 46 w 72"/>
                <a:gd name="T5" fmla="*/ 72 h 103"/>
                <a:gd name="T6" fmla="*/ 33 w 72"/>
                <a:gd name="T7" fmla="*/ 61 h 103"/>
                <a:gd name="T8" fmla="*/ 33 w 72"/>
                <a:gd name="T9" fmla="*/ 61 h 103"/>
                <a:gd name="T10" fmla="*/ 3 w 72"/>
                <a:gd name="T11" fmla="*/ 30 h 103"/>
                <a:gd name="T12" fmla="*/ 37 w 72"/>
                <a:gd name="T13" fmla="*/ 0 h 103"/>
                <a:gd name="T14" fmla="*/ 69 w 72"/>
                <a:gd name="T15" fmla="*/ 19 h 103"/>
                <a:gd name="T16" fmla="*/ 52 w 72"/>
                <a:gd name="T17" fmla="*/ 29 h 103"/>
                <a:gd name="T18" fmla="*/ 38 w 72"/>
                <a:gd name="T19" fmla="*/ 22 h 103"/>
                <a:gd name="T20" fmla="*/ 28 w 72"/>
                <a:gd name="T21" fmla="*/ 30 h 103"/>
                <a:gd name="T22" fmla="*/ 40 w 72"/>
                <a:gd name="T23" fmla="*/ 39 h 103"/>
                <a:gd name="T24" fmla="*/ 71 w 72"/>
                <a:gd name="T25" fmla="*/ 74 h 103"/>
                <a:gd name="T26" fmla="*/ 36 w 72"/>
                <a:gd name="T27" fmla="*/ 103 h 103"/>
                <a:gd name="T28" fmla="*/ 0 w 72"/>
                <a:gd name="T29" fmla="*/ 82 h 103"/>
                <a:gd name="T30" fmla="*/ 17 w 72"/>
                <a:gd name="T31" fmla="*/ 7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2" h="103">
                  <a:moveTo>
                    <a:pt x="17" y="70"/>
                  </a:moveTo>
                  <a:cubicBezTo>
                    <a:pt x="24" y="80"/>
                    <a:pt x="32" y="81"/>
                    <a:pt x="36" y="81"/>
                  </a:cubicBezTo>
                  <a:cubicBezTo>
                    <a:pt x="42" y="81"/>
                    <a:pt x="46" y="77"/>
                    <a:pt x="46" y="72"/>
                  </a:cubicBezTo>
                  <a:cubicBezTo>
                    <a:pt x="46" y="65"/>
                    <a:pt x="39" y="62"/>
                    <a:pt x="33" y="61"/>
                  </a:cubicBezTo>
                  <a:cubicBezTo>
                    <a:pt x="33" y="61"/>
                    <a:pt x="33" y="61"/>
                    <a:pt x="33" y="61"/>
                  </a:cubicBezTo>
                  <a:cubicBezTo>
                    <a:pt x="23" y="58"/>
                    <a:pt x="3" y="51"/>
                    <a:pt x="3" y="30"/>
                  </a:cubicBezTo>
                  <a:cubicBezTo>
                    <a:pt x="3" y="8"/>
                    <a:pt x="21" y="0"/>
                    <a:pt x="37" y="0"/>
                  </a:cubicBezTo>
                  <a:cubicBezTo>
                    <a:pt x="49" y="0"/>
                    <a:pt x="61" y="6"/>
                    <a:pt x="69" y="19"/>
                  </a:cubicBezTo>
                  <a:cubicBezTo>
                    <a:pt x="52" y="29"/>
                    <a:pt x="52" y="29"/>
                    <a:pt x="52" y="29"/>
                  </a:cubicBezTo>
                  <a:cubicBezTo>
                    <a:pt x="48" y="24"/>
                    <a:pt x="44" y="22"/>
                    <a:pt x="38" y="22"/>
                  </a:cubicBezTo>
                  <a:cubicBezTo>
                    <a:pt x="33" y="22"/>
                    <a:pt x="28" y="24"/>
                    <a:pt x="28" y="30"/>
                  </a:cubicBezTo>
                  <a:cubicBezTo>
                    <a:pt x="28" y="35"/>
                    <a:pt x="35" y="37"/>
                    <a:pt x="40" y="39"/>
                  </a:cubicBezTo>
                  <a:cubicBezTo>
                    <a:pt x="55" y="43"/>
                    <a:pt x="72" y="50"/>
                    <a:pt x="71" y="74"/>
                  </a:cubicBezTo>
                  <a:cubicBezTo>
                    <a:pt x="70" y="94"/>
                    <a:pt x="52" y="103"/>
                    <a:pt x="36" y="103"/>
                  </a:cubicBezTo>
                  <a:cubicBezTo>
                    <a:pt x="25" y="103"/>
                    <a:pt x="9" y="99"/>
                    <a:pt x="0" y="82"/>
                  </a:cubicBezTo>
                  <a:lnTo>
                    <a:pt x="17" y="7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l-PL"/>
            </a:p>
          </p:txBody>
        </p:sp>
        <p:sp>
          <p:nvSpPr>
            <p:cNvPr id="133" name="Freeform 22"/>
            <p:cNvSpPr>
              <a:spLocks noEditPoints="1"/>
            </p:cNvSpPr>
            <p:nvPr/>
          </p:nvSpPr>
          <p:spPr bwMode="auto">
            <a:xfrm>
              <a:off x="1533" y="2560"/>
              <a:ext cx="246" cy="247"/>
            </a:xfrm>
            <a:custGeom>
              <a:avLst/>
              <a:gdLst>
                <a:gd name="T0" fmla="*/ 104 w 104"/>
                <a:gd name="T1" fmla="*/ 52 h 104"/>
                <a:gd name="T2" fmla="*/ 52 w 104"/>
                <a:gd name="T3" fmla="*/ 104 h 104"/>
                <a:gd name="T4" fmla="*/ 0 w 104"/>
                <a:gd name="T5" fmla="*/ 52 h 104"/>
                <a:gd name="T6" fmla="*/ 52 w 104"/>
                <a:gd name="T7" fmla="*/ 0 h 104"/>
                <a:gd name="T8" fmla="*/ 104 w 104"/>
                <a:gd name="T9" fmla="*/ 52 h 104"/>
                <a:gd name="T10" fmla="*/ 52 w 104"/>
                <a:gd name="T11" fmla="*/ 80 h 104"/>
                <a:gd name="T12" fmla="*/ 78 w 104"/>
                <a:gd name="T13" fmla="*/ 52 h 104"/>
                <a:gd name="T14" fmla="*/ 52 w 104"/>
                <a:gd name="T15" fmla="*/ 23 h 104"/>
                <a:gd name="T16" fmla="*/ 26 w 104"/>
                <a:gd name="T17" fmla="*/ 52 h 104"/>
                <a:gd name="T18" fmla="*/ 52 w 104"/>
                <a:gd name="T19" fmla="*/ 8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4" h="104">
                  <a:moveTo>
                    <a:pt x="104" y="52"/>
                  </a:moveTo>
                  <a:cubicBezTo>
                    <a:pt x="104" y="83"/>
                    <a:pt x="81" y="104"/>
                    <a:pt x="52" y="104"/>
                  </a:cubicBezTo>
                  <a:cubicBezTo>
                    <a:pt x="24" y="104"/>
                    <a:pt x="0" y="83"/>
                    <a:pt x="0" y="52"/>
                  </a:cubicBezTo>
                  <a:cubicBezTo>
                    <a:pt x="0" y="20"/>
                    <a:pt x="24" y="0"/>
                    <a:pt x="52" y="0"/>
                  </a:cubicBezTo>
                  <a:cubicBezTo>
                    <a:pt x="81" y="0"/>
                    <a:pt x="104" y="20"/>
                    <a:pt x="104" y="52"/>
                  </a:cubicBezTo>
                  <a:close/>
                  <a:moveTo>
                    <a:pt x="52" y="80"/>
                  </a:moveTo>
                  <a:cubicBezTo>
                    <a:pt x="65" y="80"/>
                    <a:pt x="78" y="73"/>
                    <a:pt x="78" y="52"/>
                  </a:cubicBezTo>
                  <a:cubicBezTo>
                    <a:pt x="78" y="31"/>
                    <a:pt x="65" y="23"/>
                    <a:pt x="52" y="23"/>
                  </a:cubicBezTo>
                  <a:cubicBezTo>
                    <a:pt x="39" y="23"/>
                    <a:pt x="26" y="32"/>
                    <a:pt x="26" y="52"/>
                  </a:cubicBezTo>
                  <a:cubicBezTo>
                    <a:pt x="26" y="71"/>
                    <a:pt x="39" y="80"/>
                    <a:pt x="52" y="8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l-PL"/>
            </a:p>
          </p:txBody>
        </p:sp>
        <p:sp>
          <p:nvSpPr>
            <p:cNvPr id="134" name="Freeform 23"/>
            <p:cNvSpPr>
              <a:spLocks/>
            </p:cNvSpPr>
            <p:nvPr/>
          </p:nvSpPr>
          <p:spPr bwMode="auto">
            <a:xfrm>
              <a:off x="1803" y="2562"/>
              <a:ext cx="139" cy="240"/>
            </a:xfrm>
            <a:custGeom>
              <a:avLst/>
              <a:gdLst>
                <a:gd name="T0" fmla="*/ 139 w 139"/>
                <a:gd name="T1" fmla="*/ 240 h 240"/>
                <a:gd name="T2" fmla="*/ 0 w 139"/>
                <a:gd name="T3" fmla="*/ 240 h 240"/>
                <a:gd name="T4" fmla="*/ 0 w 139"/>
                <a:gd name="T5" fmla="*/ 0 h 240"/>
                <a:gd name="T6" fmla="*/ 59 w 139"/>
                <a:gd name="T7" fmla="*/ 0 h 240"/>
                <a:gd name="T8" fmla="*/ 59 w 139"/>
                <a:gd name="T9" fmla="*/ 186 h 240"/>
                <a:gd name="T10" fmla="*/ 139 w 139"/>
                <a:gd name="T11" fmla="*/ 186 h 240"/>
                <a:gd name="T12" fmla="*/ 139 w 139"/>
                <a:gd name="T13" fmla="*/ 24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9" h="240">
                  <a:moveTo>
                    <a:pt x="139" y="240"/>
                  </a:moveTo>
                  <a:lnTo>
                    <a:pt x="0" y="240"/>
                  </a:lnTo>
                  <a:lnTo>
                    <a:pt x="0" y="0"/>
                  </a:lnTo>
                  <a:lnTo>
                    <a:pt x="59" y="0"/>
                  </a:lnTo>
                  <a:lnTo>
                    <a:pt x="59" y="186"/>
                  </a:lnTo>
                  <a:lnTo>
                    <a:pt x="139" y="186"/>
                  </a:lnTo>
                  <a:lnTo>
                    <a:pt x="139" y="24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l-PL"/>
            </a:p>
          </p:txBody>
        </p:sp>
        <p:sp>
          <p:nvSpPr>
            <p:cNvPr id="135" name="Freeform 24"/>
            <p:cNvSpPr>
              <a:spLocks/>
            </p:cNvSpPr>
            <p:nvPr/>
          </p:nvSpPr>
          <p:spPr bwMode="auto">
            <a:xfrm>
              <a:off x="1964" y="2562"/>
              <a:ext cx="182" cy="243"/>
            </a:xfrm>
            <a:custGeom>
              <a:avLst/>
              <a:gdLst>
                <a:gd name="T0" fmla="*/ 26 w 77"/>
                <a:gd name="T1" fmla="*/ 0 h 102"/>
                <a:gd name="T2" fmla="*/ 26 w 77"/>
                <a:gd name="T3" fmla="*/ 68 h 102"/>
                <a:gd name="T4" fmla="*/ 38 w 77"/>
                <a:gd name="T5" fmla="*/ 80 h 102"/>
                <a:gd name="T6" fmla="*/ 51 w 77"/>
                <a:gd name="T7" fmla="*/ 68 h 102"/>
                <a:gd name="T8" fmla="*/ 51 w 77"/>
                <a:gd name="T9" fmla="*/ 0 h 102"/>
                <a:gd name="T10" fmla="*/ 77 w 77"/>
                <a:gd name="T11" fmla="*/ 0 h 102"/>
                <a:gd name="T12" fmla="*/ 77 w 77"/>
                <a:gd name="T13" fmla="*/ 68 h 102"/>
                <a:gd name="T14" fmla="*/ 38 w 77"/>
                <a:gd name="T15" fmla="*/ 102 h 102"/>
                <a:gd name="T16" fmla="*/ 0 w 77"/>
                <a:gd name="T17" fmla="*/ 68 h 102"/>
                <a:gd name="T18" fmla="*/ 0 w 77"/>
                <a:gd name="T19" fmla="*/ 0 h 102"/>
                <a:gd name="T20" fmla="*/ 26 w 77"/>
                <a:gd name="T21" fmla="*/ 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7" h="102">
                  <a:moveTo>
                    <a:pt x="26" y="0"/>
                  </a:moveTo>
                  <a:cubicBezTo>
                    <a:pt x="26" y="68"/>
                    <a:pt x="26" y="68"/>
                    <a:pt x="26" y="68"/>
                  </a:cubicBezTo>
                  <a:cubicBezTo>
                    <a:pt x="26" y="76"/>
                    <a:pt x="32" y="80"/>
                    <a:pt x="38" y="80"/>
                  </a:cubicBezTo>
                  <a:cubicBezTo>
                    <a:pt x="45" y="80"/>
                    <a:pt x="51" y="76"/>
                    <a:pt x="51" y="68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77" y="68"/>
                    <a:pt x="77" y="68"/>
                    <a:pt x="77" y="68"/>
                  </a:cubicBezTo>
                  <a:cubicBezTo>
                    <a:pt x="77" y="91"/>
                    <a:pt x="57" y="102"/>
                    <a:pt x="38" y="102"/>
                  </a:cubicBezTo>
                  <a:cubicBezTo>
                    <a:pt x="19" y="102"/>
                    <a:pt x="0" y="91"/>
                    <a:pt x="0" y="68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26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l-PL"/>
            </a:p>
          </p:txBody>
        </p:sp>
        <p:sp>
          <p:nvSpPr>
            <p:cNvPr id="136" name="Freeform 25"/>
            <p:cNvSpPr>
              <a:spLocks/>
            </p:cNvSpPr>
            <p:nvPr/>
          </p:nvSpPr>
          <p:spPr bwMode="auto">
            <a:xfrm>
              <a:off x="2160" y="2562"/>
              <a:ext cx="172" cy="240"/>
            </a:xfrm>
            <a:custGeom>
              <a:avLst/>
              <a:gdLst>
                <a:gd name="T0" fmla="*/ 172 w 172"/>
                <a:gd name="T1" fmla="*/ 0 h 240"/>
                <a:gd name="T2" fmla="*/ 172 w 172"/>
                <a:gd name="T3" fmla="*/ 52 h 240"/>
                <a:gd name="T4" fmla="*/ 116 w 172"/>
                <a:gd name="T5" fmla="*/ 52 h 240"/>
                <a:gd name="T6" fmla="*/ 116 w 172"/>
                <a:gd name="T7" fmla="*/ 240 h 240"/>
                <a:gd name="T8" fmla="*/ 57 w 172"/>
                <a:gd name="T9" fmla="*/ 240 h 240"/>
                <a:gd name="T10" fmla="*/ 57 w 172"/>
                <a:gd name="T11" fmla="*/ 52 h 240"/>
                <a:gd name="T12" fmla="*/ 0 w 172"/>
                <a:gd name="T13" fmla="*/ 52 h 240"/>
                <a:gd name="T14" fmla="*/ 0 w 172"/>
                <a:gd name="T15" fmla="*/ 0 h 240"/>
                <a:gd name="T16" fmla="*/ 172 w 172"/>
                <a:gd name="T17" fmla="*/ 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2" h="240">
                  <a:moveTo>
                    <a:pt x="172" y="0"/>
                  </a:moveTo>
                  <a:lnTo>
                    <a:pt x="172" y="52"/>
                  </a:lnTo>
                  <a:lnTo>
                    <a:pt x="116" y="52"/>
                  </a:lnTo>
                  <a:lnTo>
                    <a:pt x="116" y="240"/>
                  </a:lnTo>
                  <a:lnTo>
                    <a:pt x="57" y="240"/>
                  </a:lnTo>
                  <a:lnTo>
                    <a:pt x="57" y="52"/>
                  </a:lnTo>
                  <a:lnTo>
                    <a:pt x="0" y="52"/>
                  </a:lnTo>
                  <a:lnTo>
                    <a:pt x="0" y="0"/>
                  </a:lnTo>
                  <a:lnTo>
                    <a:pt x="172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l-PL"/>
            </a:p>
          </p:txBody>
        </p:sp>
        <p:sp>
          <p:nvSpPr>
            <p:cNvPr id="137" name="Rectangle 26"/>
            <p:cNvSpPr>
              <a:spLocks noChangeArrowheads="1"/>
            </p:cNvSpPr>
            <p:nvPr/>
          </p:nvSpPr>
          <p:spPr bwMode="auto">
            <a:xfrm>
              <a:off x="2349" y="2562"/>
              <a:ext cx="62" cy="240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l-PL"/>
            </a:p>
          </p:txBody>
        </p:sp>
        <p:sp>
          <p:nvSpPr>
            <p:cNvPr id="138" name="Freeform 27"/>
            <p:cNvSpPr>
              <a:spLocks noEditPoints="1"/>
            </p:cNvSpPr>
            <p:nvPr/>
          </p:nvSpPr>
          <p:spPr bwMode="auto">
            <a:xfrm>
              <a:off x="2439" y="2560"/>
              <a:ext cx="248" cy="247"/>
            </a:xfrm>
            <a:custGeom>
              <a:avLst/>
              <a:gdLst>
                <a:gd name="T0" fmla="*/ 105 w 105"/>
                <a:gd name="T1" fmla="*/ 52 h 104"/>
                <a:gd name="T2" fmla="*/ 53 w 105"/>
                <a:gd name="T3" fmla="*/ 104 h 104"/>
                <a:gd name="T4" fmla="*/ 0 w 105"/>
                <a:gd name="T5" fmla="*/ 52 h 104"/>
                <a:gd name="T6" fmla="*/ 53 w 105"/>
                <a:gd name="T7" fmla="*/ 0 h 104"/>
                <a:gd name="T8" fmla="*/ 105 w 105"/>
                <a:gd name="T9" fmla="*/ 52 h 104"/>
                <a:gd name="T10" fmla="*/ 53 w 105"/>
                <a:gd name="T11" fmla="*/ 80 h 104"/>
                <a:gd name="T12" fmla="*/ 79 w 105"/>
                <a:gd name="T13" fmla="*/ 52 h 104"/>
                <a:gd name="T14" fmla="*/ 52 w 105"/>
                <a:gd name="T15" fmla="*/ 23 h 104"/>
                <a:gd name="T16" fmla="*/ 26 w 105"/>
                <a:gd name="T17" fmla="*/ 52 h 104"/>
                <a:gd name="T18" fmla="*/ 53 w 105"/>
                <a:gd name="T19" fmla="*/ 8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5" h="104">
                  <a:moveTo>
                    <a:pt x="105" y="52"/>
                  </a:moveTo>
                  <a:cubicBezTo>
                    <a:pt x="105" y="83"/>
                    <a:pt x="81" y="104"/>
                    <a:pt x="53" y="104"/>
                  </a:cubicBezTo>
                  <a:cubicBezTo>
                    <a:pt x="24" y="104"/>
                    <a:pt x="0" y="83"/>
                    <a:pt x="0" y="52"/>
                  </a:cubicBezTo>
                  <a:cubicBezTo>
                    <a:pt x="0" y="20"/>
                    <a:pt x="24" y="0"/>
                    <a:pt x="53" y="0"/>
                  </a:cubicBezTo>
                  <a:cubicBezTo>
                    <a:pt x="81" y="0"/>
                    <a:pt x="105" y="20"/>
                    <a:pt x="105" y="52"/>
                  </a:cubicBezTo>
                  <a:close/>
                  <a:moveTo>
                    <a:pt x="53" y="80"/>
                  </a:moveTo>
                  <a:cubicBezTo>
                    <a:pt x="65" y="80"/>
                    <a:pt x="79" y="73"/>
                    <a:pt x="79" y="52"/>
                  </a:cubicBezTo>
                  <a:cubicBezTo>
                    <a:pt x="79" y="31"/>
                    <a:pt x="65" y="23"/>
                    <a:pt x="52" y="23"/>
                  </a:cubicBezTo>
                  <a:cubicBezTo>
                    <a:pt x="39" y="23"/>
                    <a:pt x="26" y="32"/>
                    <a:pt x="26" y="52"/>
                  </a:cubicBezTo>
                  <a:cubicBezTo>
                    <a:pt x="26" y="71"/>
                    <a:pt x="40" y="80"/>
                    <a:pt x="53" y="8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l-PL"/>
            </a:p>
          </p:txBody>
        </p:sp>
        <p:sp>
          <p:nvSpPr>
            <p:cNvPr id="139" name="Freeform 28"/>
            <p:cNvSpPr>
              <a:spLocks/>
            </p:cNvSpPr>
            <p:nvPr/>
          </p:nvSpPr>
          <p:spPr bwMode="auto">
            <a:xfrm>
              <a:off x="2713" y="2562"/>
              <a:ext cx="218" cy="240"/>
            </a:xfrm>
            <a:custGeom>
              <a:avLst/>
              <a:gdLst>
                <a:gd name="T0" fmla="*/ 50 w 218"/>
                <a:gd name="T1" fmla="*/ 60 h 240"/>
                <a:gd name="T2" fmla="*/ 59 w 218"/>
                <a:gd name="T3" fmla="*/ 112 h 240"/>
                <a:gd name="T4" fmla="*/ 59 w 218"/>
                <a:gd name="T5" fmla="*/ 240 h 240"/>
                <a:gd name="T6" fmla="*/ 0 w 218"/>
                <a:gd name="T7" fmla="*/ 240 h 240"/>
                <a:gd name="T8" fmla="*/ 0 w 218"/>
                <a:gd name="T9" fmla="*/ 0 h 240"/>
                <a:gd name="T10" fmla="*/ 81 w 218"/>
                <a:gd name="T11" fmla="*/ 0 h 240"/>
                <a:gd name="T12" fmla="*/ 142 w 218"/>
                <a:gd name="T13" fmla="*/ 131 h 240"/>
                <a:gd name="T14" fmla="*/ 163 w 218"/>
                <a:gd name="T15" fmla="*/ 188 h 240"/>
                <a:gd name="T16" fmla="*/ 166 w 218"/>
                <a:gd name="T17" fmla="*/ 188 h 240"/>
                <a:gd name="T18" fmla="*/ 159 w 218"/>
                <a:gd name="T19" fmla="*/ 129 h 240"/>
                <a:gd name="T20" fmla="*/ 159 w 218"/>
                <a:gd name="T21" fmla="*/ 0 h 240"/>
                <a:gd name="T22" fmla="*/ 218 w 218"/>
                <a:gd name="T23" fmla="*/ 0 h 240"/>
                <a:gd name="T24" fmla="*/ 218 w 218"/>
                <a:gd name="T25" fmla="*/ 240 h 240"/>
                <a:gd name="T26" fmla="*/ 133 w 218"/>
                <a:gd name="T27" fmla="*/ 240 h 240"/>
                <a:gd name="T28" fmla="*/ 71 w 218"/>
                <a:gd name="T29" fmla="*/ 110 h 240"/>
                <a:gd name="T30" fmla="*/ 52 w 218"/>
                <a:gd name="T31" fmla="*/ 57 h 240"/>
                <a:gd name="T32" fmla="*/ 50 w 218"/>
                <a:gd name="T33" fmla="*/ 6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8" h="240">
                  <a:moveTo>
                    <a:pt x="50" y="60"/>
                  </a:moveTo>
                  <a:lnTo>
                    <a:pt x="59" y="112"/>
                  </a:lnTo>
                  <a:lnTo>
                    <a:pt x="59" y="240"/>
                  </a:lnTo>
                  <a:lnTo>
                    <a:pt x="0" y="240"/>
                  </a:lnTo>
                  <a:lnTo>
                    <a:pt x="0" y="0"/>
                  </a:lnTo>
                  <a:lnTo>
                    <a:pt x="81" y="0"/>
                  </a:lnTo>
                  <a:lnTo>
                    <a:pt x="142" y="131"/>
                  </a:lnTo>
                  <a:lnTo>
                    <a:pt x="163" y="188"/>
                  </a:lnTo>
                  <a:lnTo>
                    <a:pt x="166" y="188"/>
                  </a:lnTo>
                  <a:lnTo>
                    <a:pt x="159" y="129"/>
                  </a:lnTo>
                  <a:lnTo>
                    <a:pt x="159" y="0"/>
                  </a:lnTo>
                  <a:lnTo>
                    <a:pt x="218" y="0"/>
                  </a:lnTo>
                  <a:lnTo>
                    <a:pt x="218" y="240"/>
                  </a:lnTo>
                  <a:lnTo>
                    <a:pt x="133" y="240"/>
                  </a:lnTo>
                  <a:lnTo>
                    <a:pt x="71" y="110"/>
                  </a:lnTo>
                  <a:lnTo>
                    <a:pt x="52" y="57"/>
                  </a:lnTo>
                  <a:lnTo>
                    <a:pt x="50" y="6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l-PL"/>
            </a:p>
          </p:txBody>
        </p:sp>
        <p:sp>
          <p:nvSpPr>
            <p:cNvPr id="140" name="Freeform 29"/>
            <p:cNvSpPr>
              <a:spLocks/>
            </p:cNvSpPr>
            <p:nvPr/>
          </p:nvSpPr>
          <p:spPr bwMode="auto">
            <a:xfrm>
              <a:off x="2959" y="2560"/>
              <a:ext cx="170" cy="245"/>
            </a:xfrm>
            <a:custGeom>
              <a:avLst/>
              <a:gdLst>
                <a:gd name="T0" fmla="*/ 17 w 72"/>
                <a:gd name="T1" fmla="*/ 70 h 103"/>
                <a:gd name="T2" fmla="*/ 36 w 72"/>
                <a:gd name="T3" fmla="*/ 81 h 103"/>
                <a:gd name="T4" fmla="*/ 46 w 72"/>
                <a:gd name="T5" fmla="*/ 72 h 103"/>
                <a:gd name="T6" fmla="*/ 33 w 72"/>
                <a:gd name="T7" fmla="*/ 61 h 103"/>
                <a:gd name="T8" fmla="*/ 33 w 72"/>
                <a:gd name="T9" fmla="*/ 61 h 103"/>
                <a:gd name="T10" fmla="*/ 3 w 72"/>
                <a:gd name="T11" fmla="*/ 30 h 103"/>
                <a:gd name="T12" fmla="*/ 37 w 72"/>
                <a:gd name="T13" fmla="*/ 0 h 103"/>
                <a:gd name="T14" fmla="*/ 69 w 72"/>
                <a:gd name="T15" fmla="*/ 19 h 103"/>
                <a:gd name="T16" fmla="*/ 52 w 72"/>
                <a:gd name="T17" fmla="*/ 29 h 103"/>
                <a:gd name="T18" fmla="*/ 38 w 72"/>
                <a:gd name="T19" fmla="*/ 22 h 103"/>
                <a:gd name="T20" fmla="*/ 28 w 72"/>
                <a:gd name="T21" fmla="*/ 30 h 103"/>
                <a:gd name="T22" fmla="*/ 40 w 72"/>
                <a:gd name="T23" fmla="*/ 39 h 103"/>
                <a:gd name="T24" fmla="*/ 71 w 72"/>
                <a:gd name="T25" fmla="*/ 74 h 103"/>
                <a:gd name="T26" fmla="*/ 36 w 72"/>
                <a:gd name="T27" fmla="*/ 103 h 103"/>
                <a:gd name="T28" fmla="*/ 0 w 72"/>
                <a:gd name="T29" fmla="*/ 82 h 103"/>
                <a:gd name="T30" fmla="*/ 17 w 72"/>
                <a:gd name="T31" fmla="*/ 7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2" h="103">
                  <a:moveTo>
                    <a:pt x="17" y="70"/>
                  </a:moveTo>
                  <a:cubicBezTo>
                    <a:pt x="24" y="80"/>
                    <a:pt x="32" y="81"/>
                    <a:pt x="36" y="81"/>
                  </a:cubicBezTo>
                  <a:cubicBezTo>
                    <a:pt x="42" y="81"/>
                    <a:pt x="46" y="77"/>
                    <a:pt x="46" y="72"/>
                  </a:cubicBezTo>
                  <a:cubicBezTo>
                    <a:pt x="46" y="65"/>
                    <a:pt x="39" y="62"/>
                    <a:pt x="33" y="61"/>
                  </a:cubicBezTo>
                  <a:cubicBezTo>
                    <a:pt x="33" y="61"/>
                    <a:pt x="33" y="61"/>
                    <a:pt x="33" y="61"/>
                  </a:cubicBezTo>
                  <a:cubicBezTo>
                    <a:pt x="23" y="58"/>
                    <a:pt x="3" y="51"/>
                    <a:pt x="3" y="30"/>
                  </a:cubicBezTo>
                  <a:cubicBezTo>
                    <a:pt x="3" y="8"/>
                    <a:pt x="21" y="0"/>
                    <a:pt x="37" y="0"/>
                  </a:cubicBezTo>
                  <a:cubicBezTo>
                    <a:pt x="49" y="0"/>
                    <a:pt x="61" y="6"/>
                    <a:pt x="69" y="19"/>
                  </a:cubicBezTo>
                  <a:cubicBezTo>
                    <a:pt x="52" y="29"/>
                    <a:pt x="52" y="29"/>
                    <a:pt x="52" y="29"/>
                  </a:cubicBezTo>
                  <a:cubicBezTo>
                    <a:pt x="48" y="24"/>
                    <a:pt x="44" y="22"/>
                    <a:pt x="38" y="22"/>
                  </a:cubicBezTo>
                  <a:cubicBezTo>
                    <a:pt x="33" y="22"/>
                    <a:pt x="28" y="24"/>
                    <a:pt x="28" y="30"/>
                  </a:cubicBezTo>
                  <a:cubicBezTo>
                    <a:pt x="28" y="35"/>
                    <a:pt x="35" y="37"/>
                    <a:pt x="40" y="39"/>
                  </a:cubicBezTo>
                  <a:cubicBezTo>
                    <a:pt x="55" y="43"/>
                    <a:pt x="72" y="50"/>
                    <a:pt x="71" y="74"/>
                  </a:cubicBezTo>
                  <a:cubicBezTo>
                    <a:pt x="70" y="94"/>
                    <a:pt x="52" y="103"/>
                    <a:pt x="36" y="103"/>
                  </a:cubicBezTo>
                  <a:cubicBezTo>
                    <a:pt x="24" y="103"/>
                    <a:pt x="9" y="99"/>
                    <a:pt x="0" y="82"/>
                  </a:cubicBezTo>
                  <a:lnTo>
                    <a:pt x="17" y="7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l-PL"/>
            </a:p>
          </p:txBody>
        </p:sp>
        <p:sp>
          <p:nvSpPr>
            <p:cNvPr id="141" name="Rectangle 30"/>
            <p:cNvSpPr>
              <a:spLocks noChangeArrowheads="1"/>
            </p:cNvSpPr>
            <p:nvPr/>
          </p:nvSpPr>
          <p:spPr bwMode="auto">
            <a:xfrm>
              <a:off x="3279" y="1993"/>
              <a:ext cx="73" cy="269"/>
            </a:xfrm>
            <a:prstGeom prst="rect">
              <a:avLst/>
            </a:prstGeom>
            <a:solidFill>
              <a:srgbClr val="043B7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l-PL"/>
            </a:p>
          </p:txBody>
        </p:sp>
        <p:sp>
          <p:nvSpPr>
            <p:cNvPr id="142" name="Rectangle 31"/>
            <p:cNvSpPr>
              <a:spLocks noChangeArrowheads="1"/>
            </p:cNvSpPr>
            <p:nvPr/>
          </p:nvSpPr>
          <p:spPr bwMode="auto">
            <a:xfrm>
              <a:off x="3279" y="2262"/>
              <a:ext cx="74" cy="269"/>
            </a:xfrm>
            <a:prstGeom prst="rect">
              <a:avLst/>
            </a:prstGeom>
            <a:solidFill>
              <a:srgbClr val="C0195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l-PL"/>
            </a:p>
          </p:txBody>
        </p:sp>
        <p:sp>
          <p:nvSpPr>
            <p:cNvPr id="143" name="Rectangle 32"/>
            <p:cNvSpPr>
              <a:spLocks noChangeArrowheads="1"/>
            </p:cNvSpPr>
            <p:nvPr/>
          </p:nvSpPr>
          <p:spPr bwMode="auto">
            <a:xfrm>
              <a:off x="3279" y="2531"/>
              <a:ext cx="73" cy="271"/>
            </a:xfrm>
            <a:prstGeom prst="rect">
              <a:avLst/>
            </a:prstGeom>
            <a:solidFill>
              <a:srgbClr val="E35A1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l-PL"/>
            </a:p>
          </p:txBody>
        </p:sp>
        <p:sp>
          <p:nvSpPr>
            <p:cNvPr id="144" name="Rectangle 33"/>
            <p:cNvSpPr>
              <a:spLocks noChangeArrowheads="1"/>
            </p:cNvSpPr>
            <p:nvPr/>
          </p:nvSpPr>
          <p:spPr bwMode="auto">
            <a:xfrm>
              <a:off x="3279" y="2802"/>
              <a:ext cx="73" cy="269"/>
            </a:xfrm>
            <a:prstGeom prst="rect">
              <a:avLst/>
            </a:prstGeom>
            <a:solidFill>
              <a:srgbClr val="FFE50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l-PL"/>
            </a:p>
          </p:txBody>
        </p:sp>
        <p:sp>
          <p:nvSpPr>
            <p:cNvPr id="145" name="Freeform 34"/>
            <p:cNvSpPr>
              <a:spLocks/>
            </p:cNvSpPr>
            <p:nvPr/>
          </p:nvSpPr>
          <p:spPr bwMode="auto">
            <a:xfrm>
              <a:off x="3811" y="2386"/>
              <a:ext cx="198" cy="293"/>
            </a:xfrm>
            <a:custGeom>
              <a:avLst/>
              <a:gdLst>
                <a:gd name="T0" fmla="*/ 198 w 198"/>
                <a:gd name="T1" fmla="*/ 293 h 293"/>
                <a:gd name="T2" fmla="*/ 0 w 198"/>
                <a:gd name="T3" fmla="*/ 293 h 293"/>
                <a:gd name="T4" fmla="*/ 0 w 198"/>
                <a:gd name="T5" fmla="*/ 0 h 293"/>
                <a:gd name="T6" fmla="*/ 73 w 198"/>
                <a:gd name="T7" fmla="*/ 0 h 293"/>
                <a:gd name="T8" fmla="*/ 73 w 198"/>
                <a:gd name="T9" fmla="*/ 226 h 293"/>
                <a:gd name="T10" fmla="*/ 198 w 198"/>
                <a:gd name="T11" fmla="*/ 226 h 293"/>
                <a:gd name="T12" fmla="*/ 198 w 198"/>
                <a:gd name="T13" fmla="*/ 293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8" h="293">
                  <a:moveTo>
                    <a:pt x="198" y="293"/>
                  </a:moveTo>
                  <a:lnTo>
                    <a:pt x="0" y="293"/>
                  </a:lnTo>
                  <a:lnTo>
                    <a:pt x="0" y="0"/>
                  </a:lnTo>
                  <a:lnTo>
                    <a:pt x="73" y="0"/>
                  </a:lnTo>
                  <a:lnTo>
                    <a:pt x="73" y="226"/>
                  </a:lnTo>
                  <a:lnTo>
                    <a:pt x="198" y="226"/>
                  </a:lnTo>
                  <a:lnTo>
                    <a:pt x="198" y="293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l-PL"/>
            </a:p>
          </p:txBody>
        </p:sp>
        <p:sp>
          <p:nvSpPr>
            <p:cNvPr id="146" name="Freeform 35"/>
            <p:cNvSpPr>
              <a:spLocks/>
            </p:cNvSpPr>
            <p:nvPr/>
          </p:nvSpPr>
          <p:spPr bwMode="auto">
            <a:xfrm>
              <a:off x="4047" y="2386"/>
              <a:ext cx="253" cy="297"/>
            </a:xfrm>
            <a:custGeom>
              <a:avLst/>
              <a:gdLst>
                <a:gd name="T0" fmla="*/ 32 w 107"/>
                <a:gd name="T1" fmla="*/ 0 h 125"/>
                <a:gd name="T2" fmla="*/ 32 w 107"/>
                <a:gd name="T3" fmla="*/ 77 h 125"/>
                <a:gd name="T4" fmla="*/ 54 w 107"/>
                <a:gd name="T5" fmla="*/ 98 h 125"/>
                <a:gd name="T6" fmla="*/ 75 w 107"/>
                <a:gd name="T7" fmla="*/ 77 h 125"/>
                <a:gd name="T8" fmla="*/ 75 w 107"/>
                <a:gd name="T9" fmla="*/ 0 h 125"/>
                <a:gd name="T10" fmla="*/ 107 w 107"/>
                <a:gd name="T11" fmla="*/ 0 h 125"/>
                <a:gd name="T12" fmla="*/ 107 w 107"/>
                <a:gd name="T13" fmla="*/ 77 h 125"/>
                <a:gd name="T14" fmla="*/ 53 w 107"/>
                <a:gd name="T15" fmla="*/ 125 h 125"/>
                <a:gd name="T16" fmla="*/ 0 w 107"/>
                <a:gd name="T17" fmla="*/ 77 h 125"/>
                <a:gd name="T18" fmla="*/ 0 w 107"/>
                <a:gd name="T19" fmla="*/ 0 h 125"/>
                <a:gd name="T20" fmla="*/ 32 w 107"/>
                <a:gd name="T21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7" h="125">
                  <a:moveTo>
                    <a:pt x="32" y="0"/>
                  </a:moveTo>
                  <a:cubicBezTo>
                    <a:pt x="32" y="77"/>
                    <a:pt x="32" y="77"/>
                    <a:pt x="32" y="77"/>
                  </a:cubicBezTo>
                  <a:cubicBezTo>
                    <a:pt x="32" y="87"/>
                    <a:pt x="41" y="98"/>
                    <a:pt x="54" y="98"/>
                  </a:cubicBezTo>
                  <a:cubicBezTo>
                    <a:pt x="65" y="98"/>
                    <a:pt x="75" y="87"/>
                    <a:pt x="75" y="77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107" y="0"/>
                    <a:pt x="107" y="0"/>
                    <a:pt x="107" y="0"/>
                  </a:cubicBezTo>
                  <a:cubicBezTo>
                    <a:pt x="107" y="77"/>
                    <a:pt x="107" y="77"/>
                    <a:pt x="107" y="77"/>
                  </a:cubicBezTo>
                  <a:cubicBezTo>
                    <a:pt x="107" y="108"/>
                    <a:pt x="77" y="125"/>
                    <a:pt x="53" y="125"/>
                  </a:cubicBezTo>
                  <a:cubicBezTo>
                    <a:pt x="30" y="125"/>
                    <a:pt x="0" y="109"/>
                    <a:pt x="0" y="77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32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l-PL"/>
            </a:p>
          </p:txBody>
        </p:sp>
        <p:sp>
          <p:nvSpPr>
            <p:cNvPr id="147" name="Freeform 36"/>
            <p:cNvSpPr>
              <a:spLocks noEditPoints="1"/>
            </p:cNvSpPr>
            <p:nvPr/>
          </p:nvSpPr>
          <p:spPr bwMode="auto">
            <a:xfrm>
              <a:off x="4681" y="2381"/>
              <a:ext cx="303" cy="302"/>
            </a:xfrm>
            <a:custGeom>
              <a:avLst/>
              <a:gdLst>
                <a:gd name="T0" fmla="*/ 128 w 128"/>
                <a:gd name="T1" fmla="*/ 64 h 127"/>
                <a:gd name="T2" fmla="*/ 64 w 128"/>
                <a:gd name="T3" fmla="*/ 127 h 127"/>
                <a:gd name="T4" fmla="*/ 0 w 128"/>
                <a:gd name="T5" fmla="*/ 64 h 127"/>
                <a:gd name="T6" fmla="*/ 64 w 128"/>
                <a:gd name="T7" fmla="*/ 0 h 127"/>
                <a:gd name="T8" fmla="*/ 128 w 128"/>
                <a:gd name="T9" fmla="*/ 64 h 127"/>
                <a:gd name="T10" fmla="*/ 64 w 128"/>
                <a:gd name="T11" fmla="*/ 100 h 127"/>
                <a:gd name="T12" fmla="*/ 97 w 128"/>
                <a:gd name="T13" fmla="*/ 64 h 127"/>
                <a:gd name="T14" fmla="*/ 64 w 128"/>
                <a:gd name="T15" fmla="*/ 27 h 127"/>
                <a:gd name="T16" fmla="*/ 31 w 128"/>
                <a:gd name="T17" fmla="*/ 64 h 127"/>
                <a:gd name="T18" fmla="*/ 64 w 128"/>
                <a:gd name="T19" fmla="*/ 100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8" h="127">
                  <a:moveTo>
                    <a:pt x="128" y="64"/>
                  </a:moveTo>
                  <a:cubicBezTo>
                    <a:pt x="128" y="102"/>
                    <a:pt x="99" y="127"/>
                    <a:pt x="64" y="127"/>
                  </a:cubicBezTo>
                  <a:cubicBezTo>
                    <a:pt x="30" y="127"/>
                    <a:pt x="0" y="103"/>
                    <a:pt x="0" y="64"/>
                  </a:cubicBezTo>
                  <a:cubicBezTo>
                    <a:pt x="0" y="25"/>
                    <a:pt x="30" y="0"/>
                    <a:pt x="64" y="0"/>
                  </a:cubicBezTo>
                  <a:cubicBezTo>
                    <a:pt x="99" y="0"/>
                    <a:pt x="128" y="25"/>
                    <a:pt x="128" y="64"/>
                  </a:cubicBezTo>
                  <a:close/>
                  <a:moveTo>
                    <a:pt x="64" y="100"/>
                  </a:moveTo>
                  <a:cubicBezTo>
                    <a:pt x="81" y="100"/>
                    <a:pt x="97" y="91"/>
                    <a:pt x="97" y="64"/>
                  </a:cubicBezTo>
                  <a:cubicBezTo>
                    <a:pt x="97" y="37"/>
                    <a:pt x="80" y="27"/>
                    <a:pt x="64" y="27"/>
                  </a:cubicBezTo>
                  <a:cubicBezTo>
                    <a:pt x="47" y="27"/>
                    <a:pt x="31" y="39"/>
                    <a:pt x="31" y="64"/>
                  </a:cubicBezTo>
                  <a:cubicBezTo>
                    <a:pt x="31" y="88"/>
                    <a:pt x="48" y="100"/>
                    <a:pt x="64" y="10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l-PL"/>
            </a:p>
          </p:txBody>
        </p:sp>
        <p:sp>
          <p:nvSpPr>
            <p:cNvPr id="148" name="Freeform 37"/>
            <p:cNvSpPr>
              <a:spLocks/>
            </p:cNvSpPr>
            <p:nvPr/>
          </p:nvSpPr>
          <p:spPr bwMode="auto">
            <a:xfrm>
              <a:off x="5036" y="2386"/>
              <a:ext cx="194" cy="293"/>
            </a:xfrm>
            <a:custGeom>
              <a:avLst/>
              <a:gdLst>
                <a:gd name="T0" fmla="*/ 194 w 194"/>
                <a:gd name="T1" fmla="*/ 64 h 293"/>
                <a:gd name="T2" fmla="*/ 73 w 194"/>
                <a:gd name="T3" fmla="*/ 64 h 293"/>
                <a:gd name="T4" fmla="*/ 73 w 194"/>
                <a:gd name="T5" fmla="*/ 119 h 293"/>
                <a:gd name="T6" fmla="*/ 191 w 194"/>
                <a:gd name="T7" fmla="*/ 119 h 293"/>
                <a:gd name="T8" fmla="*/ 191 w 194"/>
                <a:gd name="T9" fmla="*/ 183 h 293"/>
                <a:gd name="T10" fmla="*/ 73 w 194"/>
                <a:gd name="T11" fmla="*/ 183 h 293"/>
                <a:gd name="T12" fmla="*/ 73 w 194"/>
                <a:gd name="T13" fmla="*/ 293 h 293"/>
                <a:gd name="T14" fmla="*/ 0 w 194"/>
                <a:gd name="T15" fmla="*/ 293 h 293"/>
                <a:gd name="T16" fmla="*/ 0 w 194"/>
                <a:gd name="T17" fmla="*/ 0 h 293"/>
                <a:gd name="T18" fmla="*/ 194 w 194"/>
                <a:gd name="T19" fmla="*/ 0 h 293"/>
                <a:gd name="T20" fmla="*/ 194 w 194"/>
                <a:gd name="T21" fmla="*/ 64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4" h="293">
                  <a:moveTo>
                    <a:pt x="194" y="64"/>
                  </a:moveTo>
                  <a:lnTo>
                    <a:pt x="73" y="64"/>
                  </a:lnTo>
                  <a:lnTo>
                    <a:pt x="73" y="119"/>
                  </a:lnTo>
                  <a:lnTo>
                    <a:pt x="191" y="119"/>
                  </a:lnTo>
                  <a:lnTo>
                    <a:pt x="191" y="183"/>
                  </a:lnTo>
                  <a:lnTo>
                    <a:pt x="73" y="183"/>
                  </a:lnTo>
                  <a:lnTo>
                    <a:pt x="73" y="293"/>
                  </a:lnTo>
                  <a:lnTo>
                    <a:pt x="0" y="293"/>
                  </a:lnTo>
                  <a:lnTo>
                    <a:pt x="0" y="0"/>
                  </a:lnTo>
                  <a:lnTo>
                    <a:pt x="194" y="0"/>
                  </a:lnTo>
                  <a:lnTo>
                    <a:pt x="194" y="64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l-PL"/>
            </a:p>
          </p:txBody>
        </p:sp>
        <p:sp>
          <p:nvSpPr>
            <p:cNvPr id="149" name="Freeform 38"/>
            <p:cNvSpPr>
              <a:spLocks/>
            </p:cNvSpPr>
            <p:nvPr/>
          </p:nvSpPr>
          <p:spPr bwMode="auto">
            <a:xfrm>
              <a:off x="5286" y="2386"/>
              <a:ext cx="239" cy="293"/>
            </a:xfrm>
            <a:custGeom>
              <a:avLst/>
              <a:gdLst>
                <a:gd name="T0" fmla="*/ 239 w 239"/>
                <a:gd name="T1" fmla="*/ 0 h 293"/>
                <a:gd name="T2" fmla="*/ 239 w 239"/>
                <a:gd name="T3" fmla="*/ 64 h 293"/>
                <a:gd name="T4" fmla="*/ 156 w 239"/>
                <a:gd name="T5" fmla="*/ 64 h 293"/>
                <a:gd name="T6" fmla="*/ 156 w 239"/>
                <a:gd name="T7" fmla="*/ 293 h 293"/>
                <a:gd name="T8" fmla="*/ 81 w 239"/>
                <a:gd name="T9" fmla="*/ 293 h 293"/>
                <a:gd name="T10" fmla="*/ 81 w 239"/>
                <a:gd name="T11" fmla="*/ 64 h 293"/>
                <a:gd name="T12" fmla="*/ 0 w 239"/>
                <a:gd name="T13" fmla="*/ 64 h 293"/>
                <a:gd name="T14" fmla="*/ 0 w 239"/>
                <a:gd name="T15" fmla="*/ 0 h 293"/>
                <a:gd name="T16" fmla="*/ 239 w 239"/>
                <a:gd name="T17" fmla="*/ 0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9" h="293">
                  <a:moveTo>
                    <a:pt x="239" y="0"/>
                  </a:moveTo>
                  <a:lnTo>
                    <a:pt x="239" y="64"/>
                  </a:lnTo>
                  <a:lnTo>
                    <a:pt x="156" y="64"/>
                  </a:lnTo>
                  <a:lnTo>
                    <a:pt x="156" y="293"/>
                  </a:lnTo>
                  <a:lnTo>
                    <a:pt x="81" y="293"/>
                  </a:lnTo>
                  <a:lnTo>
                    <a:pt x="81" y="64"/>
                  </a:lnTo>
                  <a:lnTo>
                    <a:pt x="0" y="64"/>
                  </a:lnTo>
                  <a:lnTo>
                    <a:pt x="0" y="0"/>
                  </a:lnTo>
                  <a:lnTo>
                    <a:pt x="239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l-PL"/>
            </a:p>
          </p:txBody>
        </p:sp>
        <p:sp>
          <p:nvSpPr>
            <p:cNvPr id="150" name="Freeform 39"/>
            <p:cNvSpPr>
              <a:spLocks/>
            </p:cNvSpPr>
            <p:nvPr/>
          </p:nvSpPr>
          <p:spPr bwMode="auto">
            <a:xfrm>
              <a:off x="3889" y="1993"/>
              <a:ext cx="293" cy="241"/>
            </a:xfrm>
            <a:custGeom>
              <a:avLst/>
              <a:gdLst>
                <a:gd name="T0" fmla="*/ 0 w 293"/>
                <a:gd name="T1" fmla="*/ 241 h 241"/>
                <a:gd name="T2" fmla="*/ 146 w 293"/>
                <a:gd name="T3" fmla="*/ 93 h 241"/>
                <a:gd name="T4" fmla="*/ 293 w 293"/>
                <a:gd name="T5" fmla="*/ 241 h 241"/>
                <a:gd name="T6" fmla="*/ 293 w 293"/>
                <a:gd name="T7" fmla="*/ 146 h 241"/>
                <a:gd name="T8" fmla="*/ 146 w 293"/>
                <a:gd name="T9" fmla="*/ 0 h 241"/>
                <a:gd name="T10" fmla="*/ 0 w 293"/>
                <a:gd name="T11" fmla="*/ 148 h 241"/>
                <a:gd name="T12" fmla="*/ 0 w 293"/>
                <a:gd name="T13" fmla="*/ 24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3" h="241">
                  <a:moveTo>
                    <a:pt x="0" y="241"/>
                  </a:moveTo>
                  <a:lnTo>
                    <a:pt x="146" y="93"/>
                  </a:lnTo>
                  <a:lnTo>
                    <a:pt x="293" y="241"/>
                  </a:lnTo>
                  <a:lnTo>
                    <a:pt x="293" y="146"/>
                  </a:lnTo>
                  <a:lnTo>
                    <a:pt x="146" y="0"/>
                  </a:lnTo>
                  <a:lnTo>
                    <a:pt x="0" y="148"/>
                  </a:lnTo>
                  <a:lnTo>
                    <a:pt x="0" y="241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l-PL"/>
            </a:p>
          </p:txBody>
        </p:sp>
        <p:sp>
          <p:nvSpPr>
            <p:cNvPr id="151" name="Freeform 40"/>
            <p:cNvSpPr>
              <a:spLocks/>
            </p:cNvSpPr>
            <p:nvPr/>
          </p:nvSpPr>
          <p:spPr bwMode="auto">
            <a:xfrm>
              <a:off x="3498" y="2384"/>
              <a:ext cx="242" cy="295"/>
            </a:xfrm>
            <a:custGeom>
              <a:avLst/>
              <a:gdLst>
                <a:gd name="T0" fmla="*/ 239 w 242"/>
                <a:gd name="T1" fmla="*/ 295 h 295"/>
                <a:gd name="T2" fmla="*/ 95 w 242"/>
                <a:gd name="T3" fmla="*/ 147 h 295"/>
                <a:gd name="T4" fmla="*/ 242 w 242"/>
                <a:gd name="T5" fmla="*/ 0 h 295"/>
                <a:gd name="T6" fmla="*/ 147 w 242"/>
                <a:gd name="T7" fmla="*/ 0 h 295"/>
                <a:gd name="T8" fmla="*/ 0 w 242"/>
                <a:gd name="T9" fmla="*/ 147 h 295"/>
                <a:gd name="T10" fmla="*/ 147 w 242"/>
                <a:gd name="T11" fmla="*/ 295 h 295"/>
                <a:gd name="T12" fmla="*/ 239 w 242"/>
                <a:gd name="T13" fmla="*/ 29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2" h="295">
                  <a:moveTo>
                    <a:pt x="239" y="295"/>
                  </a:moveTo>
                  <a:lnTo>
                    <a:pt x="95" y="147"/>
                  </a:lnTo>
                  <a:lnTo>
                    <a:pt x="242" y="0"/>
                  </a:lnTo>
                  <a:lnTo>
                    <a:pt x="147" y="0"/>
                  </a:lnTo>
                  <a:lnTo>
                    <a:pt x="0" y="147"/>
                  </a:lnTo>
                  <a:lnTo>
                    <a:pt x="147" y="295"/>
                  </a:lnTo>
                  <a:lnTo>
                    <a:pt x="239" y="295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l-PL"/>
            </a:p>
          </p:txBody>
        </p:sp>
        <p:sp>
          <p:nvSpPr>
            <p:cNvPr id="152" name="Freeform 41"/>
            <p:cNvSpPr>
              <a:spLocks/>
            </p:cNvSpPr>
            <p:nvPr/>
          </p:nvSpPr>
          <p:spPr bwMode="auto">
            <a:xfrm>
              <a:off x="3889" y="2831"/>
              <a:ext cx="293" cy="240"/>
            </a:xfrm>
            <a:custGeom>
              <a:avLst/>
              <a:gdLst>
                <a:gd name="T0" fmla="*/ 293 w 293"/>
                <a:gd name="T1" fmla="*/ 0 h 240"/>
                <a:gd name="T2" fmla="*/ 146 w 293"/>
                <a:gd name="T3" fmla="*/ 147 h 240"/>
                <a:gd name="T4" fmla="*/ 0 w 293"/>
                <a:gd name="T5" fmla="*/ 0 h 240"/>
                <a:gd name="T6" fmla="*/ 0 w 293"/>
                <a:gd name="T7" fmla="*/ 93 h 240"/>
                <a:gd name="T8" fmla="*/ 146 w 293"/>
                <a:gd name="T9" fmla="*/ 240 h 240"/>
                <a:gd name="T10" fmla="*/ 293 w 293"/>
                <a:gd name="T11" fmla="*/ 95 h 240"/>
                <a:gd name="T12" fmla="*/ 293 w 293"/>
                <a:gd name="T13" fmla="*/ 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3" h="240">
                  <a:moveTo>
                    <a:pt x="293" y="0"/>
                  </a:moveTo>
                  <a:lnTo>
                    <a:pt x="146" y="147"/>
                  </a:lnTo>
                  <a:lnTo>
                    <a:pt x="0" y="0"/>
                  </a:lnTo>
                  <a:lnTo>
                    <a:pt x="0" y="93"/>
                  </a:lnTo>
                  <a:lnTo>
                    <a:pt x="146" y="240"/>
                  </a:lnTo>
                  <a:lnTo>
                    <a:pt x="293" y="95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l-PL"/>
            </a:p>
          </p:txBody>
        </p:sp>
        <p:sp>
          <p:nvSpPr>
            <p:cNvPr id="153" name="Freeform 42"/>
            <p:cNvSpPr>
              <a:spLocks/>
            </p:cNvSpPr>
            <p:nvPr/>
          </p:nvSpPr>
          <p:spPr bwMode="auto">
            <a:xfrm>
              <a:off x="4532" y="2384"/>
              <a:ext cx="151" cy="107"/>
            </a:xfrm>
            <a:custGeom>
              <a:avLst/>
              <a:gdLst>
                <a:gd name="T0" fmla="*/ 45 w 151"/>
                <a:gd name="T1" fmla="*/ 107 h 107"/>
                <a:gd name="T2" fmla="*/ 151 w 151"/>
                <a:gd name="T3" fmla="*/ 0 h 107"/>
                <a:gd name="T4" fmla="*/ 59 w 151"/>
                <a:gd name="T5" fmla="*/ 0 h 107"/>
                <a:gd name="T6" fmla="*/ 0 w 151"/>
                <a:gd name="T7" fmla="*/ 61 h 107"/>
                <a:gd name="T8" fmla="*/ 45 w 151"/>
                <a:gd name="T9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1" h="107">
                  <a:moveTo>
                    <a:pt x="45" y="107"/>
                  </a:moveTo>
                  <a:lnTo>
                    <a:pt x="151" y="0"/>
                  </a:lnTo>
                  <a:lnTo>
                    <a:pt x="59" y="0"/>
                  </a:lnTo>
                  <a:lnTo>
                    <a:pt x="0" y="61"/>
                  </a:lnTo>
                  <a:lnTo>
                    <a:pt x="45" y="107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l-PL"/>
            </a:p>
          </p:txBody>
        </p:sp>
        <p:sp>
          <p:nvSpPr>
            <p:cNvPr id="154" name="Freeform 43"/>
            <p:cNvSpPr>
              <a:spLocks/>
            </p:cNvSpPr>
            <p:nvPr/>
          </p:nvSpPr>
          <p:spPr bwMode="auto">
            <a:xfrm>
              <a:off x="4532" y="2574"/>
              <a:ext cx="151" cy="105"/>
            </a:xfrm>
            <a:custGeom>
              <a:avLst/>
              <a:gdLst>
                <a:gd name="T0" fmla="*/ 0 w 151"/>
                <a:gd name="T1" fmla="*/ 45 h 105"/>
                <a:gd name="T2" fmla="*/ 59 w 151"/>
                <a:gd name="T3" fmla="*/ 105 h 105"/>
                <a:gd name="T4" fmla="*/ 151 w 151"/>
                <a:gd name="T5" fmla="*/ 105 h 105"/>
                <a:gd name="T6" fmla="*/ 45 w 151"/>
                <a:gd name="T7" fmla="*/ 0 h 105"/>
                <a:gd name="T8" fmla="*/ 0 w 151"/>
                <a:gd name="T9" fmla="*/ 4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1" h="105">
                  <a:moveTo>
                    <a:pt x="0" y="45"/>
                  </a:moveTo>
                  <a:lnTo>
                    <a:pt x="59" y="105"/>
                  </a:lnTo>
                  <a:lnTo>
                    <a:pt x="151" y="105"/>
                  </a:lnTo>
                  <a:lnTo>
                    <a:pt x="45" y="0"/>
                  </a:lnTo>
                  <a:lnTo>
                    <a:pt x="0" y="45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l-PL"/>
            </a:p>
          </p:txBody>
        </p:sp>
        <p:sp>
          <p:nvSpPr>
            <p:cNvPr id="155" name="Freeform 44"/>
            <p:cNvSpPr>
              <a:spLocks/>
            </p:cNvSpPr>
            <p:nvPr/>
          </p:nvSpPr>
          <p:spPr bwMode="auto">
            <a:xfrm>
              <a:off x="4333" y="2386"/>
              <a:ext cx="239" cy="293"/>
            </a:xfrm>
            <a:custGeom>
              <a:avLst/>
              <a:gdLst>
                <a:gd name="T0" fmla="*/ 0 w 239"/>
                <a:gd name="T1" fmla="*/ 0 h 293"/>
                <a:gd name="T2" fmla="*/ 145 w 239"/>
                <a:gd name="T3" fmla="*/ 145 h 293"/>
                <a:gd name="T4" fmla="*/ 0 w 239"/>
                <a:gd name="T5" fmla="*/ 293 h 293"/>
                <a:gd name="T6" fmla="*/ 93 w 239"/>
                <a:gd name="T7" fmla="*/ 293 h 293"/>
                <a:gd name="T8" fmla="*/ 239 w 239"/>
                <a:gd name="T9" fmla="*/ 145 h 293"/>
                <a:gd name="T10" fmla="*/ 93 w 239"/>
                <a:gd name="T11" fmla="*/ 0 h 293"/>
                <a:gd name="T12" fmla="*/ 0 w 239"/>
                <a:gd name="T13" fmla="*/ 0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9" h="293">
                  <a:moveTo>
                    <a:pt x="0" y="0"/>
                  </a:moveTo>
                  <a:lnTo>
                    <a:pt x="145" y="145"/>
                  </a:lnTo>
                  <a:lnTo>
                    <a:pt x="0" y="293"/>
                  </a:lnTo>
                  <a:lnTo>
                    <a:pt x="93" y="293"/>
                  </a:lnTo>
                  <a:lnTo>
                    <a:pt x="239" y="145"/>
                  </a:lnTo>
                  <a:lnTo>
                    <a:pt x="9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l-PL"/>
            </a:p>
          </p:txBody>
        </p:sp>
      </p:grpSp>
      <p:sp>
        <p:nvSpPr>
          <p:cNvPr id="57" name="Tytuł 2"/>
          <p:cNvSpPr>
            <a:spLocks noGrp="1"/>
          </p:cNvSpPr>
          <p:nvPr>
            <p:ph type="title" hasCustomPrompt="1"/>
          </p:nvPr>
        </p:nvSpPr>
        <p:spPr>
          <a:xfrm>
            <a:off x="581925" y="2225555"/>
            <a:ext cx="3644336" cy="376967"/>
          </a:xfrm>
        </p:spPr>
        <p:txBody>
          <a:bodyPr/>
          <a:lstStyle>
            <a:lvl1pPr>
              <a:defRPr sz="2400" b="0" baseline="0">
                <a:solidFill>
                  <a:schemeClr val="bg1"/>
                </a:solidFill>
              </a:defRPr>
            </a:lvl1pPr>
          </a:lstStyle>
          <a:p>
            <a:r>
              <a:rPr lang="pl-PL" dirty="0" smtClean="0"/>
              <a:t>Edit </a:t>
            </a:r>
            <a:r>
              <a:rPr lang="pl-PL" dirty="0" err="1" smtClean="0"/>
              <a:t>Title</a:t>
            </a:r>
            <a:r>
              <a:rPr lang="pl-PL" dirty="0" smtClean="0"/>
              <a:t> 1</a:t>
            </a:r>
            <a:endParaRPr lang="pl-PL" dirty="0"/>
          </a:p>
        </p:txBody>
      </p:sp>
      <p:sp>
        <p:nvSpPr>
          <p:cNvPr id="58" name="Symbol zastępczy tekstu 4"/>
          <p:cNvSpPr>
            <a:spLocks noGrp="1"/>
          </p:cNvSpPr>
          <p:nvPr>
            <p:ph type="body" sz="quarter" idx="10" hasCustomPrompt="1"/>
          </p:nvPr>
        </p:nvSpPr>
        <p:spPr>
          <a:xfrm>
            <a:off x="581925" y="3087450"/>
            <a:ext cx="3644336" cy="630622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  <a:buNone/>
              <a:defRPr sz="13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l-PL" dirty="0" smtClean="0"/>
              <a:t>Edit </a:t>
            </a:r>
            <a:r>
              <a:rPr lang="pl-PL" dirty="0" err="1" smtClean="0"/>
              <a:t>Text</a:t>
            </a:r>
            <a:r>
              <a:rPr lang="pl-PL" dirty="0" smtClean="0"/>
              <a:t> </a:t>
            </a:r>
          </a:p>
        </p:txBody>
      </p:sp>
      <p:sp>
        <p:nvSpPr>
          <p:cNvPr id="59" name="Symbol zastępczy tekstu 4"/>
          <p:cNvSpPr>
            <a:spLocks noGrp="1"/>
          </p:cNvSpPr>
          <p:nvPr>
            <p:ph type="body" sz="quarter" idx="11" hasCustomPrompt="1"/>
          </p:nvPr>
        </p:nvSpPr>
        <p:spPr>
          <a:xfrm>
            <a:off x="581925" y="2571750"/>
            <a:ext cx="3644336" cy="387234"/>
          </a:xfrm>
        </p:spPr>
        <p:txBody>
          <a:bodyPr anchor="ctr">
            <a:no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pPr lvl="0"/>
            <a:r>
              <a:rPr lang="pl-PL" dirty="0" smtClean="0"/>
              <a:t>Edit </a:t>
            </a:r>
            <a:r>
              <a:rPr lang="pl-PL" dirty="0" err="1" smtClean="0"/>
              <a:t>Title</a:t>
            </a:r>
            <a:r>
              <a:rPr lang="pl-PL" dirty="0" smtClean="0"/>
              <a:t> 2</a:t>
            </a:r>
          </a:p>
        </p:txBody>
      </p:sp>
    </p:spTree>
    <p:extLst>
      <p:ext uri="{BB962C8B-B14F-4D97-AF65-F5344CB8AC3E}">
        <p14:creationId xmlns:p14="http://schemas.microsoft.com/office/powerpoint/2010/main" val="8088187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cial_Side_image_1_contai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01360" y="0"/>
            <a:ext cx="2937401" cy="5143500"/>
          </a:xfrm>
          <a:prstGeom prst="rect">
            <a:avLst/>
          </a:prstGeom>
        </p:spPr>
      </p:pic>
      <p:sp>
        <p:nvSpPr>
          <p:cNvPr id="6" name="Rectangle 5"/>
          <p:cNvSpPr>
            <a:spLocks noChangeArrowheads="1"/>
          </p:cNvSpPr>
          <p:nvPr userDrawn="1"/>
        </p:nvSpPr>
        <p:spPr bwMode="auto">
          <a:xfrm>
            <a:off x="0" y="5117250"/>
            <a:ext cx="2286757" cy="26250"/>
          </a:xfrm>
          <a:prstGeom prst="rect">
            <a:avLst/>
          </a:prstGeom>
          <a:solidFill>
            <a:srgbClr val="003B77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Rectangle 6"/>
          <p:cNvSpPr>
            <a:spLocks noChangeArrowheads="1"/>
          </p:cNvSpPr>
          <p:nvPr userDrawn="1"/>
        </p:nvSpPr>
        <p:spPr bwMode="auto">
          <a:xfrm>
            <a:off x="2286757" y="5117250"/>
            <a:ext cx="2284738" cy="26250"/>
          </a:xfrm>
          <a:prstGeom prst="rect">
            <a:avLst/>
          </a:prstGeom>
          <a:solidFill>
            <a:srgbClr val="BA1E53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Rectangle 7"/>
          <p:cNvSpPr>
            <a:spLocks noChangeArrowheads="1"/>
          </p:cNvSpPr>
          <p:nvPr userDrawn="1"/>
        </p:nvSpPr>
        <p:spPr bwMode="auto">
          <a:xfrm>
            <a:off x="4571495" y="5117250"/>
            <a:ext cx="2286757" cy="26250"/>
          </a:xfrm>
          <a:prstGeom prst="rect">
            <a:avLst/>
          </a:prstGeom>
          <a:solidFill>
            <a:srgbClr val="E2591D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Rectangle 8"/>
          <p:cNvSpPr>
            <a:spLocks noChangeArrowheads="1"/>
          </p:cNvSpPr>
          <p:nvPr userDrawn="1"/>
        </p:nvSpPr>
        <p:spPr bwMode="auto">
          <a:xfrm>
            <a:off x="6858252" y="5117250"/>
            <a:ext cx="2285748" cy="26250"/>
          </a:xfrm>
          <a:prstGeom prst="rect">
            <a:avLst/>
          </a:prstGeom>
          <a:solidFill>
            <a:srgbClr val="FFE400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0" name="Grupa 9"/>
          <p:cNvGrpSpPr/>
          <p:nvPr userDrawn="1"/>
        </p:nvGrpSpPr>
        <p:grpSpPr>
          <a:xfrm>
            <a:off x="7502381" y="4888069"/>
            <a:ext cx="715810" cy="130240"/>
            <a:chOff x="7502381" y="4888069"/>
            <a:chExt cx="715810" cy="130240"/>
          </a:xfrm>
        </p:grpSpPr>
        <p:sp>
          <p:nvSpPr>
            <p:cNvPr id="11" name="Freeform 9"/>
            <p:cNvSpPr>
              <a:spLocks/>
            </p:cNvSpPr>
            <p:nvPr userDrawn="1"/>
          </p:nvSpPr>
          <p:spPr bwMode="auto">
            <a:xfrm>
              <a:off x="7502381" y="4891098"/>
              <a:ext cx="83797" cy="125191"/>
            </a:xfrm>
            <a:custGeom>
              <a:avLst/>
              <a:gdLst>
                <a:gd name="T0" fmla="*/ 83 w 83"/>
                <a:gd name="T1" fmla="*/ 124 h 124"/>
                <a:gd name="T2" fmla="*/ 0 w 83"/>
                <a:gd name="T3" fmla="*/ 124 h 124"/>
                <a:gd name="T4" fmla="*/ 0 w 83"/>
                <a:gd name="T5" fmla="*/ 0 h 124"/>
                <a:gd name="T6" fmla="*/ 31 w 83"/>
                <a:gd name="T7" fmla="*/ 0 h 124"/>
                <a:gd name="T8" fmla="*/ 31 w 83"/>
                <a:gd name="T9" fmla="*/ 95 h 124"/>
                <a:gd name="T10" fmla="*/ 83 w 83"/>
                <a:gd name="T11" fmla="*/ 95 h 124"/>
                <a:gd name="T12" fmla="*/ 83 w 83"/>
                <a:gd name="T13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124">
                  <a:moveTo>
                    <a:pt x="83" y="124"/>
                  </a:moveTo>
                  <a:lnTo>
                    <a:pt x="0" y="124"/>
                  </a:lnTo>
                  <a:lnTo>
                    <a:pt x="0" y="0"/>
                  </a:lnTo>
                  <a:lnTo>
                    <a:pt x="31" y="0"/>
                  </a:lnTo>
                  <a:lnTo>
                    <a:pt x="31" y="95"/>
                  </a:lnTo>
                  <a:lnTo>
                    <a:pt x="83" y="95"/>
                  </a:lnTo>
                  <a:lnTo>
                    <a:pt x="83" y="124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0"/>
            <p:cNvSpPr>
              <a:spLocks/>
            </p:cNvSpPr>
            <p:nvPr userDrawn="1"/>
          </p:nvSpPr>
          <p:spPr bwMode="auto">
            <a:xfrm>
              <a:off x="7602332" y="4891098"/>
              <a:ext cx="104999" cy="127211"/>
            </a:xfrm>
            <a:custGeom>
              <a:avLst/>
              <a:gdLst>
                <a:gd name="T0" fmla="*/ 13 w 44"/>
                <a:gd name="T1" fmla="*/ 0 h 52"/>
                <a:gd name="T2" fmla="*/ 13 w 44"/>
                <a:gd name="T3" fmla="*/ 32 h 52"/>
                <a:gd name="T4" fmla="*/ 22 w 44"/>
                <a:gd name="T5" fmla="*/ 40 h 52"/>
                <a:gd name="T6" fmla="*/ 31 w 44"/>
                <a:gd name="T7" fmla="*/ 32 h 52"/>
                <a:gd name="T8" fmla="*/ 31 w 44"/>
                <a:gd name="T9" fmla="*/ 0 h 52"/>
                <a:gd name="T10" fmla="*/ 44 w 44"/>
                <a:gd name="T11" fmla="*/ 0 h 52"/>
                <a:gd name="T12" fmla="*/ 44 w 44"/>
                <a:gd name="T13" fmla="*/ 32 h 52"/>
                <a:gd name="T14" fmla="*/ 22 w 44"/>
                <a:gd name="T15" fmla="*/ 52 h 52"/>
                <a:gd name="T16" fmla="*/ 0 w 44"/>
                <a:gd name="T17" fmla="*/ 32 h 52"/>
                <a:gd name="T18" fmla="*/ 0 w 44"/>
                <a:gd name="T19" fmla="*/ 0 h 52"/>
                <a:gd name="T20" fmla="*/ 13 w 44"/>
                <a:gd name="T21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4" h="52">
                  <a:moveTo>
                    <a:pt x="13" y="0"/>
                  </a:moveTo>
                  <a:cubicBezTo>
                    <a:pt x="13" y="32"/>
                    <a:pt x="13" y="32"/>
                    <a:pt x="13" y="32"/>
                  </a:cubicBezTo>
                  <a:cubicBezTo>
                    <a:pt x="13" y="36"/>
                    <a:pt x="17" y="40"/>
                    <a:pt x="22" y="40"/>
                  </a:cubicBezTo>
                  <a:cubicBezTo>
                    <a:pt x="27" y="40"/>
                    <a:pt x="31" y="36"/>
                    <a:pt x="31" y="32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4" y="32"/>
                    <a:pt x="44" y="32"/>
                    <a:pt x="44" y="32"/>
                  </a:cubicBezTo>
                  <a:cubicBezTo>
                    <a:pt x="44" y="45"/>
                    <a:pt x="32" y="52"/>
                    <a:pt x="22" y="52"/>
                  </a:cubicBezTo>
                  <a:cubicBezTo>
                    <a:pt x="12" y="52"/>
                    <a:pt x="0" y="45"/>
                    <a:pt x="0" y="32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3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1"/>
            <p:cNvSpPr>
              <a:spLocks noEditPoints="1"/>
            </p:cNvSpPr>
            <p:nvPr userDrawn="1"/>
          </p:nvSpPr>
          <p:spPr bwMode="auto">
            <a:xfrm>
              <a:off x="7867858" y="4888069"/>
              <a:ext cx="126201" cy="130240"/>
            </a:xfrm>
            <a:custGeom>
              <a:avLst/>
              <a:gdLst>
                <a:gd name="T0" fmla="*/ 53 w 53"/>
                <a:gd name="T1" fmla="*/ 27 h 53"/>
                <a:gd name="T2" fmla="*/ 26 w 53"/>
                <a:gd name="T3" fmla="*/ 53 h 53"/>
                <a:gd name="T4" fmla="*/ 0 w 53"/>
                <a:gd name="T5" fmla="*/ 27 h 53"/>
                <a:gd name="T6" fmla="*/ 26 w 53"/>
                <a:gd name="T7" fmla="*/ 0 h 53"/>
                <a:gd name="T8" fmla="*/ 53 w 53"/>
                <a:gd name="T9" fmla="*/ 27 h 53"/>
                <a:gd name="T10" fmla="*/ 26 w 53"/>
                <a:gd name="T11" fmla="*/ 42 h 53"/>
                <a:gd name="T12" fmla="*/ 40 w 53"/>
                <a:gd name="T13" fmla="*/ 27 h 53"/>
                <a:gd name="T14" fmla="*/ 26 w 53"/>
                <a:gd name="T15" fmla="*/ 11 h 53"/>
                <a:gd name="T16" fmla="*/ 13 w 53"/>
                <a:gd name="T17" fmla="*/ 27 h 53"/>
                <a:gd name="T18" fmla="*/ 26 w 53"/>
                <a:gd name="T19" fmla="*/ 42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3" h="53">
                  <a:moveTo>
                    <a:pt x="53" y="27"/>
                  </a:moveTo>
                  <a:cubicBezTo>
                    <a:pt x="53" y="43"/>
                    <a:pt x="41" y="53"/>
                    <a:pt x="26" y="53"/>
                  </a:cubicBezTo>
                  <a:cubicBezTo>
                    <a:pt x="12" y="53"/>
                    <a:pt x="0" y="43"/>
                    <a:pt x="0" y="27"/>
                  </a:cubicBezTo>
                  <a:cubicBezTo>
                    <a:pt x="0" y="10"/>
                    <a:pt x="12" y="0"/>
                    <a:pt x="26" y="0"/>
                  </a:cubicBezTo>
                  <a:cubicBezTo>
                    <a:pt x="41" y="0"/>
                    <a:pt x="53" y="11"/>
                    <a:pt x="53" y="27"/>
                  </a:cubicBezTo>
                  <a:close/>
                  <a:moveTo>
                    <a:pt x="26" y="42"/>
                  </a:moveTo>
                  <a:cubicBezTo>
                    <a:pt x="33" y="42"/>
                    <a:pt x="40" y="38"/>
                    <a:pt x="40" y="27"/>
                  </a:cubicBezTo>
                  <a:cubicBezTo>
                    <a:pt x="40" y="16"/>
                    <a:pt x="33" y="11"/>
                    <a:pt x="26" y="11"/>
                  </a:cubicBezTo>
                  <a:cubicBezTo>
                    <a:pt x="19" y="11"/>
                    <a:pt x="13" y="16"/>
                    <a:pt x="13" y="27"/>
                  </a:cubicBezTo>
                  <a:cubicBezTo>
                    <a:pt x="13" y="37"/>
                    <a:pt x="19" y="42"/>
                    <a:pt x="26" y="42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2"/>
            <p:cNvSpPr>
              <a:spLocks/>
            </p:cNvSpPr>
            <p:nvPr userDrawn="1"/>
          </p:nvSpPr>
          <p:spPr bwMode="auto">
            <a:xfrm>
              <a:off x="8015261" y="4891098"/>
              <a:ext cx="78749" cy="125191"/>
            </a:xfrm>
            <a:custGeom>
              <a:avLst/>
              <a:gdLst>
                <a:gd name="T0" fmla="*/ 78 w 78"/>
                <a:gd name="T1" fmla="*/ 27 h 124"/>
                <a:gd name="T2" fmla="*/ 29 w 78"/>
                <a:gd name="T3" fmla="*/ 27 h 124"/>
                <a:gd name="T4" fmla="*/ 29 w 78"/>
                <a:gd name="T5" fmla="*/ 51 h 124"/>
                <a:gd name="T6" fmla="*/ 78 w 78"/>
                <a:gd name="T7" fmla="*/ 51 h 124"/>
                <a:gd name="T8" fmla="*/ 78 w 78"/>
                <a:gd name="T9" fmla="*/ 78 h 124"/>
                <a:gd name="T10" fmla="*/ 29 w 78"/>
                <a:gd name="T11" fmla="*/ 78 h 124"/>
                <a:gd name="T12" fmla="*/ 29 w 78"/>
                <a:gd name="T13" fmla="*/ 124 h 124"/>
                <a:gd name="T14" fmla="*/ 0 w 78"/>
                <a:gd name="T15" fmla="*/ 124 h 124"/>
                <a:gd name="T16" fmla="*/ 0 w 78"/>
                <a:gd name="T17" fmla="*/ 0 h 124"/>
                <a:gd name="T18" fmla="*/ 78 w 78"/>
                <a:gd name="T19" fmla="*/ 0 h 124"/>
                <a:gd name="T20" fmla="*/ 78 w 78"/>
                <a:gd name="T21" fmla="*/ 27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8" h="124">
                  <a:moveTo>
                    <a:pt x="78" y="27"/>
                  </a:moveTo>
                  <a:lnTo>
                    <a:pt x="29" y="27"/>
                  </a:lnTo>
                  <a:lnTo>
                    <a:pt x="29" y="51"/>
                  </a:lnTo>
                  <a:lnTo>
                    <a:pt x="78" y="51"/>
                  </a:lnTo>
                  <a:lnTo>
                    <a:pt x="78" y="78"/>
                  </a:lnTo>
                  <a:lnTo>
                    <a:pt x="29" y="78"/>
                  </a:lnTo>
                  <a:lnTo>
                    <a:pt x="29" y="124"/>
                  </a:lnTo>
                  <a:lnTo>
                    <a:pt x="0" y="124"/>
                  </a:lnTo>
                  <a:lnTo>
                    <a:pt x="0" y="0"/>
                  </a:lnTo>
                  <a:lnTo>
                    <a:pt x="78" y="0"/>
                  </a:lnTo>
                  <a:lnTo>
                    <a:pt x="78" y="27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3"/>
            <p:cNvSpPr>
              <a:spLocks/>
            </p:cNvSpPr>
            <p:nvPr userDrawn="1"/>
          </p:nvSpPr>
          <p:spPr bwMode="auto">
            <a:xfrm>
              <a:off x="8118240" y="4891098"/>
              <a:ext cx="99951" cy="125191"/>
            </a:xfrm>
            <a:custGeom>
              <a:avLst/>
              <a:gdLst>
                <a:gd name="T0" fmla="*/ 99 w 99"/>
                <a:gd name="T1" fmla="*/ 0 h 124"/>
                <a:gd name="T2" fmla="*/ 99 w 99"/>
                <a:gd name="T3" fmla="*/ 27 h 124"/>
                <a:gd name="T4" fmla="*/ 66 w 99"/>
                <a:gd name="T5" fmla="*/ 27 h 124"/>
                <a:gd name="T6" fmla="*/ 66 w 99"/>
                <a:gd name="T7" fmla="*/ 124 h 124"/>
                <a:gd name="T8" fmla="*/ 35 w 99"/>
                <a:gd name="T9" fmla="*/ 124 h 124"/>
                <a:gd name="T10" fmla="*/ 35 w 99"/>
                <a:gd name="T11" fmla="*/ 27 h 124"/>
                <a:gd name="T12" fmla="*/ 0 w 99"/>
                <a:gd name="T13" fmla="*/ 27 h 124"/>
                <a:gd name="T14" fmla="*/ 0 w 99"/>
                <a:gd name="T15" fmla="*/ 0 h 124"/>
                <a:gd name="T16" fmla="*/ 99 w 99"/>
                <a:gd name="T17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9" h="124">
                  <a:moveTo>
                    <a:pt x="99" y="0"/>
                  </a:moveTo>
                  <a:lnTo>
                    <a:pt x="99" y="27"/>
                  </a:lnTo>
                  <a:lnTo>
                    <a:pt x="66" y="27"/>
                  </a:lnTo>
                  <a:lnTo>
                    <a:pt x="66" y="124"/>
                  </a:lnTo>
                  <a:lnTo>
                    <a:pt x="35" y="124"/>
                  </a:lnTo>
                  <a:lnTo>
                    <a:pt x="35" y="27"/>
                  </a:lnTo>
                  <a:lnTo>
                    <a:pt x="0" y="27"/>
                  </a:lnTo>
                  <a:lnTo>
                    <a:pt x="0" y="0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4"/>
            <p:cNvSpPr>
              <a:spLocks/>
            </p:cNvSpPr>
            <p:nvPr userDrawn="1"/>
          </p:nvSpPr>
          <p:spPr bwMode="auto">
            <a:xfrm>
              <a:off x="7803243" y="4891098"/>
              <a:ext cx="64615" cy="44423"/>
            </a:xfrm>
            <a:custGeom>
              <a:avLst/>
              <a:gdLst>
                <a:gd name="T0" fmla="*/ 21 w 64"/>
                <a:gd name="T1" fmla="*/ 44 h 44"/>
                <a:gd name="T2" fmla="*/ 64 w 64"/>
                <a:gd name="T3" fmla="*/ 0 h 44"/>
                <a:gd name="T4" fmla="*/ 26 w 64"/>
                <a:gd name="T5" fmla="*/ 0 h 44"/>
                <a:gd name="T6" fmla="*/ 0 w 64"/>
                <a:gd name="T7" fmla="*/ 24 h 44"/>
                <a:gd name="T8" fmla="*/ 21 w 64"/>
                <a:gd name="T9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44">
                  <a:moveTo>
                    <a:pt x="21" y="44"/>
                  </a:moveTo>
                  <a:lnTo>
                    <a:pt x="64" y="0"/>
                  </a:lnTo>
                  <a:lnTo>
                    <a:pt x="26" y="0"/>
                  </a:lnTo>
                  <a:lnTo>
                    <a:pt x="0" y="24"/>
                  </a:lnTo>
                  <a:lnTo>
                    <a:pt x="21" y="44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5"/>
            <p:cNvSpPr>
              <a:spLocks/>
            </p:cNvSpPr>
            <p:nvPr userDrawn="1"/>
          </p:nvSpPr>
          <p:spPr bwMode="auto">
            <a:xfrm>
              <a:off x="7803243" y="4971867"/>
              <a:ext cx="64615" cy="44423"/>
            </a:xfrm>
            <a:custGeom>
              <a:avLst/>
              <a:gdLst>
                <a:gd name="T0" fmla="*/ 0 w 64"/>
                <a:gd name="T1" fmla="*/ 20 h 44"/>
                <a:gd name="T2" fmla="*/ 26 w 64"/>
                <a:gd name="T3" fmla="*/ 44 h 44"/>
                <a:gd name="T4" fmla="*/ 64 w 64"/>
                <a:gd name="T5" fmla="*/ 44 h 44"/>
                <a:gd name="T6" fmla="*/ 21 w 64"/>
                <a:gd name="T7" fmla="*/ 0 h 44"/>
                <a:gd name="T8" fmla="*/ 0 w 64"/>
                <a:gd name="T9" fmla="*/ 2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44">
                  <a:moveTo>
                    <a:pt x="0" y="20"/>
                  </a:moveTo>
                  <a:lnTo>
                    <a:pt x="26" y="44"/>
                  </a:lnTo>
                  <a:lnTo>
                    <a:pt x="64" y="44"/>
                  </a:lnTo>
                  <a:lnTo>
                    <a:pt x="21" y="0"/>
                  </a:lnTo>
                  <a:lnTo>
                    <a:pt x="0" y="2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6"/>
            <p:cNvSpPr>
              <a:spLocks/>
            </p:cNvSpPr>
            <p:nvPr userDrawn="1"/>
          </p:nvSpPr>
          <p:spPr bwMode="auto">
            <a:xfrm>
              <a:off x="7721465" y="4891098"/>
              <a:ext cx="97932" cy="125191"/>
            </a:xfrm>
            <a:custGeom>
              <a:avLst/>
              <a:gdLst>
                <a:gd name="T0" fmla="*/ 0 w 97"/>
                <a:gd name="T1" fmla="*/ 0 h 124"/>
                <a:gd name="T2" fmla="*/ 60 w 97"/>
                <a:gd name="T3" fmla="*/ 61 h 124"/>
                <a:gd name="T4" fmla="*/ 0 w 97"/>
                <a:gd name="T5" fmla="*/ 124 h 124"/>
                <a:gd name="T6" fmla="*/ 38 w 97"/>
                <a:gd name="T7" fmla="*/ 124 h 124"/>
                <a:gd name="T8" fmla="*/ 97 w 97"/>
                <a:gd name="T9" fmla="*/ 61 h 124"/>
                <a:gd name="T10" fmla="*/ 38 w 97"/>
                <a:gd name="T11" fmla="*/ 0 h 124"/>
                <a:gd name="T12" fmla="*/ 0 w 97"/>
                <a:gd name="T13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7" h="124">
                  <a:moveTo>
                    <a:pt x="0" y="0"/>
                  </a:moveTo>
                  <a:lnTo>
                    <a:pt x="60" y="61"/>
                  </a:lnTo>
                  <a:lnTo>
                    <a:pt x="0" y="124"/>
                  </a:lnTo>
                  <a:lnTo>
                    <a:pt x="38" y="124"/>
                  </a:lnTo>
                  <a:lnTo>
                    <a:pt x="97" y="61"/>
                  </a:lnTo>
                  <a:lnTo>
                    <a:pt x="3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9" name="PoleTekstowe 1"/>
          <p:cNvSpPr txBox="1"/>
          <p:nvPr userDrawn="1"/>
        </p:nvSpPr>
        <p:spPr>
          <a:xfrm>
            <a:off x="8271705" y="4919472"/>
            <a:ext cx="662219" cy="146194"/>
          </a:xfrm>
          <a:prstGeom prst="rect">
            <a:avLst/>
          </a:prstGeom>
          <a:noFill/>
        </p:spPr>
        <p:txBody>
          <a:bodyPr wrap="square" lIns="91440" tIns="34290" rIns="45720" bIns="34290" rtlCol="0">
            <a:spAutoFit/>
          </a:bodyPr>
          <a:lstStyle/>
          <a:p>
            <a:pPr indent="0" algn="l">
              <a:lnSpc>
                <a:spcPct val="100000"/>
              </a:lnSpc>
            </a:pPr>
            <a:r>
              <a:rPr lang="pl-PL" sz="500" b="0" dirty="0" smtClean="0">
                <a:solidFill>
                  <a:schemeClr val="bg1"/>
                </a:solidFill>
                <a:latin typeface="+mj-lt"/>
                <a:cs typeface="Open Sans"/>
              </a:rPr>
              <a:t>www.luxoft.com</a:t>
            </a:r>
            <a:endParaRPr lang="pl-PL" sz="500" b="0" dirty="0">
              <a:solidFill>
                <a:schemeClr val="bg1"/>
              </a:solidFill>
              <a:latin typeface="+mj-lt"/>
              <a:cs typeface="Open Sans"/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pl-PL" smtClean="0"/>
              <a:t>Edit Title</a:t>
            </a:r>
            <a:endParaRPr lang="en-US"/>
          </a:p>
        </p:txBody>
      </p:sp>
      <p:sp>
        <p:nvSpPr>
          <p:cNvPr id="5" name="Symbol zastępczy zawartości 4"/>
          <p:cNvSpPr>
            <a:spLocks noGrp="1"/>
          </p:cNvSpPr>
          <p:nvPr>
            <p:ph sz="quarter" idx="11" hasCustomPrompt="1"/>
          </p:nvPr>
        </p:nvSpPr>
        <p:spPr>
          <a:xfrm>
            <a:off x="286941" y="897732"/>
            <a:ext cx="8593931" cy="3756422"/>
          </a:xfrm>
        </p:spPr>
        <p:txBody>
          <a:bodyPr/>
          <a:lstStyle>
            <a:lvl1pPr marL="270000">
              <a:defRPr/>
            </a:lvl1pPr>
          </a:lstStyle>
          <a:p>
            <a:pPr lvl="0"/>
            <a:r>
              <a:rPr lang="pl-PL" dirty="0" smtClean="0"/>
              <a:t>Click to edit content</a:t>
            </a:r>
          </a:p>
          <a:p>
            <a:pPr lvl="1"/>
            <a:r>
              <a:rPr lang="pl-PL" dirty="0" smtClean="0"/>
              <a:t>Click to edit content</a:t>
            </a:r>
          </a:p>
          <a:p>
            <a:pPr lvl="2"/>
            <a:r>
              <a:rPr lang="pl-PL" dirty="0" smtClean="0"/>
              <a:t>Click to edit content</a:t>
            </a:r>
          </a:p>
          <a:p>
            <a:pPr lvl="3"/>
            <a:r>
              <a:rPr lang="pl-PL" dirty="0" smtClean="0"/>
              <a:t>Click to edit content</a:t>
            </a:r>
          </a:p>
          <a:p>
            <a:pPr lvl="4"/>
            <a:r>
              <a:rPr lang="pl-PL" dirty="0" smtClean="0"/>
              <a:t>Click to edit content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574560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inancial_Side_image_1_contai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96121" y="1"/>
            <a:ext cx="2947879" cy="5143498"/>
          </a:xfrm>
          <a:prstGeom prst="rect">
            <a:avLst/>
          </a:prstGeom>
        </p:spPr>
      </p:pic>
      <p:sp>
        <p:nvSpPr>
          <p:cNvPr id="6" name="Rectangle 5"/>
          <p:cNvSpPr>
            <a:spLocks noChangeArrowheads="1"/>
          </p:cNvSpPr>
          <p:nvPr userDrawn="1"/>
        </p:nvSpPr>
        <p:spPr bwMode="auto">
          <a:xfrm>
            <a:off x="0" y="5117250"/>
            <a:ext cx="2286757" cy="26250"/>
          </a:xfrm>
          <a:prstGeom prst="rect">
            <a:avLst/>
          </a:prstGeom>
          <a:solidFill>
            <a:srgbClr val="003B77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Rectangle 6"/>
          <p:cNvSpPr>
            <a:spLocks noChangeArrowheads="1"/>
          </p:cNvSpPr>
          <p:nvPr userDrawn="1"/>
        </p:nvSpPr>
        <p:spPr bwMode="auto">
          <a:xfrm>
            <a:off x="2286757" y="5117250"/>
            <a:ext cx="2284738" cy="26250"/>
          </a:xfrm>
          <a:prstGeom prst="rect">
            <a:avLst/>
          </a:prstGeom>
          <a:solidFill>
            <a:srgbClr val="BA1E53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Rectangle 7"/>
          <p:cNvSpPr>
            <a:spLocks noChangeArrowheads="1"/>
          </p:cNvSpPr>
          <p:nvPr userDrawn="1"/>
        </p:nvSpPr>
        <p:spPr bwMode="auto">
          <a:xfrm>
            <a:off x="4571495" y="5117250"/>
            <a:ext cx="2286757" cy="26250"/>
          </a:xfrm>
          <a:prstGeom prst="rect">
            <a:avLst/>
          </a:prstGeom>
          <a:solidFill>
            <a:srgbClr val="E2591D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Rectangle 8"/>
          <p:cNvSpPr>
            <a:spLocks noChangeArrowheads="1"/>
          </p:cNvSpPr>
          <p:nvPr userDrawn="1"/>
        </p:nvSpPr>
        <p:spPr bwMode="auto">
          <a:xfrm>
            <a:off x="6858252" y="5117250"/>
            <a:ext cx="2285748" cy="26250"/>
          </a:xfrm>
          <a:prstGeom prst="rect">
            <a:avLst/>
          </a:prstGeom>
          <a:solidFill>
            <a:srgbClr val="FFE400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0" name="Grupa 9"/>
          <p:cNvGrpSpPr/>
          <p:nvPr userDrawn="1"/>
        </p:nvGrpSpPr>
        <p:grpSpPr>
          <a:xfrm>
            <a:off x="7502381" y="4888069"/>
            <a:ext cx="715810" cy="130240"/>
            <a:chOff x="7502381" y="4888069"/>
            <a:chExt cx="715810" cy="130240"/>
          </a:xfrm>
        </p:grpSpPr>
        <p:sp>
          <p:nvSpPr>
            <p:cNvPr id="11" name="Freeform 9"/>
            <p:cNvSpPr>
              <a:spLocks/>
            </p:cNvSpPr>
            <p:nvPr userDrawn="1"/>
          </p:nvSpPr>
          <p:spPr bwMode="auto">
            <a:xfrm>
              <a:off x="7502381" y="4891098"/>
              <a:ext cx="83797" cy="125191"/>
            </a:xfrm>
            <a:custGeom>
              <a:avLst/>
              <a:gdLst>
                <a:gd name="T0" fmla="*/ 83 w 83"/>
                <a:gd name="T1" fmla="*/ 124 h 124"/>
                <a:gd name="T2" fmla="*/ 0 w 83"/>
                <a:gd name="T3" fmla="*/ 124 h 124"/>
                <a:gd name="T4" fmla="*/ 0 w 83"/>
                <a:gd name="T5" fmla="*/ 0 h 124"/>
                <a:gd name="T6" fmla="*/ 31 w 83"/>
                <a:gd name="T7" fmla="*/ 0 h 124"/>
                <a:gd name="T8" fmla="*/ 31 w 83"/>
                <a:gd name="T9" fmla="*/ 95 h 124"/>
                <a:gd name="T10" fmla="*/ 83 w 83"/>
                <a:gd name="T11" fmla="*/ 95 h 124"/>
                <a:gd name="T12" fmla="*/ 83 w 83"/>
                <a:gd name="T13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124">
                  <a:moveTo>
                    <a:pt x="83" y="124"/>
                  </a:moveTo>
                  <a:lnTo>
                    <a:pt x="0" y="124"/>
                  </a:lnTo>
                  <a:lnTo>
                    <a:pt x="0" y="0"/>
                  </a:lnTo>
                  <a:lnTo>
                    <a:pt x="31" y="0"/>
                  </a:lnTo>
                  <a:lnTo>
                    <a:pt x="31" y="95"/>
                  </a:lnTo>
                  <a:lnTo>
                    <a:pt x="83" y="95"/>
                  </a:lnTo>
                  <a:lnTo>
                    <a:pt x="83" y="124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0"/>
            <p:cNvSpPr>
              <a:spLocks/>
            </p:cNvSpPr>
            <p:nvPr userDrawn="1"/>
          </p:nvSpPr>
          <p:spPr bwMode="auto">
            <a:xfrm>
              <a:off x="7602332" y="4891098"/>
              <a:ext cx="104999" cy="127211"/>
            </a:xfrm>
            <a:custGeom>
              <a:avLst/>
              <a:gdLst>
                <a:gd name="T0" fmla="*/ 13 w 44"/>
                <a:gd name="T1" fmla="*/ 0 h 52"/>
                <a:gd name="T2" fmla="*/ 13 w 44"/>
                <a:gd name="T3" fmla="*/ 32 h 52"/>
                <a:gd name="T4" fmla="*/ 22 w 44"/>
                <a:gd name="T5" fmla="*/ 40 h 52"/>
                <a:gd name="T6" fmla="*/ 31 w 44"/>
                <a:gd name="T7" fmla="*/ 32 h 52"/>
                <a:gd name="T8" fmla="*/ 31 w 44"/>
                <a:gd name="T9" fmla="*/ 0 h 52"/>
                <a:gd name="T10" fmla="*/ 44 w 44"/>
                <a:gd name="T11" fmla="*/ 0 h 52"/>
                <a:gd name="T12" fmla="*/ 44 w 44"/>
                <a:gd name="T13" fmla="*/ 32 h 52"/>
                <a:gd name="T14" fmla="*/ 22 w 44"/>
                <a:gd name="T15" fmla="*/ 52 h 52"/>
                <a:gd name="T16" fmla="*/ 0 w 44"/>
                <a:gd name="T17" fmla="*/ 32 h 52"/>
                <a:gd name="T18" fmla="*/ 0 w 44"/>
                <a:gd name="T19" fmla="*/ 0 h 52"/>
                <a:gd name="T20" fmla="*/ 13 w 44"/>
                <a:gd name="T21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4" h="52">
                  <a:moveTo>
                    <a:pt x="13" y="0"/>
                  </a:moveTo>
                  <a:cubicBezTo>
                    <a:pt x="13" y="32"/>
                    <a:pt x="13" y="32"/>
                    <a:pt x="13" y="32"/>
                  </a:cubicBezTo>
                  <a:cubicBezTo>
                    <a:pt x="13" y="36"/>
                    <a:pt x="17" y="40"/>
                    <a:pt x="22" y="40"/>
                  </a:cubicBezTo>
                  <a:cubicBezTo>
                    <a:pt x="27" y="40"/>
                    <a:pt x="31" y="36"/>
                    <a:pt x="31" y="32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4" y="32"/>
                    <a:pt x="44" y="32"/>
                    <a:pt x="44" y="32"/>
                  </a:cubicBezTo>
                  <a:cubicBezTo>
                    <a:pt x="44" y="45"/>
                    <a:pt x="32" y="52"/>
                    <a:pt x="22" y="52"/>
                  </a:cubicBezTo>
                  <a:cubicBezTo>
                    <a:pt x="12" y="52"/>
                    <a:pt x="0" y="45"/>
                    <a:pt x="0" y="32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3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1"/>
            <p:cNvSpPr>
              <a:spLocks noEditPoints="1"/>
            </p:cNvSpPr>
            <p:nvPr userDrawn="1"/>
          </p:nvSpPr>
          <p:spPr bwMode="auto">
            <a:xfrm>
              <a:off x="7867858" y="4888069"/>
              <a:ext cx="126201" cy="130240"/>
            </a:xfrm>
            <a:custGeom>
              <a:avLst/>
              <a:gdLst>
                <a:gd name="T0" fmla="*/ 53 w 53"/>
                <a:gd name="T1" fmla="*/ 27 h 53"/>
                <a:gd name="T2" fmla="*/ 26 w 53"/>
                <a:gd name="T3" fmla="*/ 53 h 53"/>
                <a:gd name="T4" fmla="*/ 0 w 53"/>
                <a:gd name="T5" fmla="*/ 27 h 53"/>
                <a:gd name="T6" fmla="*/ 26 w 53"/>
                <a:gd name="T7" fmla="*/ 0 h 53"/>
                <a:gd name="T8" fmla="*/ 53 w 53"/>
                <a:gd name="T9" fmla="*/ 27 h 53"/>
                <a:gd name="T10" fmla="*/ 26 w 53"/>
                <a:gd name="T11" fmla="*/ 42 h 53"/>
                <a:gd name="T12" fmla="*/ 40 w 53"/>
                <a:gd name="T13" fmla="*/ 27 h 53"/>
                <a:gd name="T14" fmla="*/ 26 w 53"/>
                <a:gd name="T15" fmla="*/ 11 h 53"/>
                <a:gd name="T16" fmla="*/ 13 w 53"/>
                <a:gd name="T17" fmla="*/ 27 h 53"/>
                <a:gd name="T18" fmla="*/ 26 w 53"/>
                <a:gd name="T19" fmla="*/ 42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3" h="53">
                  <a:moveTo>
                    <a:pt x="53" y="27"/>
                  </a:moveTo>
                  <a:cubicBezTo>
                    <a:pt x="53" y="43"/>
                    <a:pt x="41" y="53"/>
                    <a:pt x="26" y="53"/>
                  </a:cubicBezTo>
                  <a:cubicBezTo>
                    <a:pt x="12" y="53"/>
                    <a:pt x="0" y="43"/>
                    <a:pt x="0" y="27"/>
                  </a:cubicBezTo>
                  <a:cubicBezTo>
                    <a:pt x="0" y="10"/>
                    <a:pt x="12" y="0"/>
                    <a:pt x="26" y="0"/>
                  </a:cubicBezTo>
                  <a:cubicBezTo>
                    <a:pt x="41" y="0"/>
                    <a:pt x="53" y="11"/>
                    <a:pt x="53" y="27"/>
                  </a:cubicBezTo>
                  <a:close/>
                  <a:moveTo>
                    <a:pt x="26" y="42"/>
                  </a:moveTo>
                  <a:cubicBezTo>
                    <a:pt x="33" y="42"/>
                    <a:pt x="40" y="38"/>
                    <a:pt x="40" y="27"/>
                  </a:cubicBezTo>
                  <a:cubicBezTo>
                    <a:pt x="40" y="16"/>
                    <a:pt x="33" y="11"/>
                    <a:pt x="26" y="11"/>
                  </a:cubicBezTo>
                  <a:cubicBezTo>
                    <a:pt x="19" y="11"/>
                    <a:pt x="13" y="16"/>
                    <a:pt x="13" y="27"/>
                  </a:cubicBezTo>
                  <a:cubicBezTo>
                    <a:pt x="13" y="37"/>
                    <a:pt x="19" y="42"/>
                    <a:pt x="26" y="42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2"/>
            <p:cNvSpPr>
              <a:spLocks/>
            </p:cNvSpPr>
            <p:nvPr userDrawn="1"/>
          </p:nvSpPr>
          <p:spPr bwMode="auto">
            <a:xfrm>
              <a:off x="8015261" y="4891098"/>
              <a:ext cx="78749" cy="125191"/>
            </a:xfrm>
            <a:custGeom>
              <a:avLst/>
              <a:gdLst>
                <a:gd name="T0" fmla="*/ 78 w 78"/>
                <a:gd name="T1" fmla="*/ 27 h 124"/>
                <a:gd name="T2" fmla="*/ 29 w 78"/>
                <a:gd name="T3" fmla="*/ 27 h 124"/>
                <a:gd name="T4" fmla="*/ 29 w 78"/>
                <a:gd name="T5" fmla="*/ 51 h 124"/>
                <a:gd name="T6" fmla="*/ 78 w 78"/>
                <a:gd name="T7" fmla="*/ 51 h 124"/>
                <a:gd name="T8" fmla="*/ 78 w 78"/>
                <a:gd name="T9" fmla="*/ 78 h 124"/>
                <a:gd name="T10" fmla="*/ 29 w 78"/>
                <a:gd name="T11" fmla="*/ 78 h 124"/>
                <a:gd name="T12" fmla="*/ 29 w 78"/>
                <a:gd name="T13" fmla="*/ 124 h 124"/>
                <a:gd name="T14" fmla="*/ 0 w 78"/>
                <a:gd name="T15" fmla="*/ 124 h 124"/>
                <a:gd name="T16" fmla="*/ 0 w 78"/>
                <a:gd name="T17" fmla="*/ 0 h 124"/>
                <a:gd name="T18" fmla="*/ 78 w 78"/>
                <a:gd name="T19" fmla="*/ 0 h 124"/>
                <a:gd name="T20" fmla="*/ 78 w 78"/>
                <a:gd name="T21" fmla="*/ 27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8" h="124">
                  <a:moveTo>
                    <a:pt x="78" y="27"/>
                  </a:moveTo>
                  <a:lnTo>
                    <a:pt x="29" y="27"/>
                  </a:lnTo>
                  <a:lnTo>
                    <a:pt x="29" y="51"/>
                  </a:lnTo>
                  <a:lnTo>
                    <a:pt x="78" y="51"/>
                  </a:lnTo>
                  <a:lnTo>
                    <a:pt x="78" y="78"/>
                  </a:lnTo>
                  <a:lnTo>
                    <a:pt x="29" y="78"/>
                  </a:lnTo>
                  <a:lnTo>
                    <a:pt x="29" y="124"/>
                  </a:lnTo>
                  <a:lnTo>
                    <a:pt x="0" y="124"/>
                  </a:lnTo>
                  <a:lnTo>
                    <a:pt x="0" y="0"/>
                  </a:lnTo>
                  <a:lnTo>
                    <a:pt x="78" y="0"/>
                  </a:lnTo>
                  <a:lnTo>
                    <a:pt x="78" y="27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3"/>
            <p:cNvSpPr>
              <a:spLocks/>
            </p:cNvSpPr>
            <p:nvPr userDrawn="1"/>
          </p:nvSpPr>
          <p:spPr bwMode="auto">
            <a:xfrm>
              <a:off x="8118240" y="4891098"/>
              <a:ext cx="99951" cy="125191"/>
            </a:xfrm>
            <a:custGeom>
              <a:avLst/>
              <a:gdLst>
                <a:gd name="T0" fmla="*/ 99 w 99"/>
                <a:gd name="T1" fmla="*/ 0 h 124"/>
                <a:gd name="T2" fmla="*/ 99 w 99"/>
                <a:gd name="T3" fmla="*/ 27 h 124"/>
                <a:gd name="T4" fmla="*/ 66 w 99"/>
                <a:gd name="T5" fmla="*/ 27 h 124"/>
                <a:gd name="T6" fmla="*/ 66 w 99"/>
                <a:gd name="T7" fmla="*/ 124 h 124"/>
                <a:gd name="T8" fmla="*/ 35 w 99"/>
                <a:gd name="T9" fmla="*/ 124 h 124"/>
                <a:gd name="T10" fmla="*/ 35 w 99"/>
                <a:gd name="T11" fmla="*/ 27 h 124"/>
                <a:gd name="T12" fmla="*/ 0 w 99"/>
                <a:gd name="T13" fmla="*/ 27 h 124"/>
                <a:gd name="T14" fmla="*/ 0 w 99"/>
                <a:gd name="T15" fmla="*/ 0 h 124"/>
                <a:gd name="T16" fmla="*/ 99 w 99"/>
                <a:gd name="T17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9" h="124">
                  <a:moveTo>
                    <a:pt x="99" y="0"/>
                  </a:moveTo>
                  <a:lnTo>
                    <a:pt x="99" y="27"/>
                  </a:lnTo>
                  <a:lnTo>
                    <a:pt x="66" y="27"/>
                  </a:lnTo>
                  <a:lnTo>
                    <a:pt x="66" y="124"/>
                  </a:lnTo>
                  <a:lnTo>
                    <a:pt x="35" y="124"/>
                  </a:lnTo>
                  <a:lnTo>
                    <a:pt x="35" y="27"/>
                  </a:lnTo>
                  <a:lnTo>
                    <a:pt x="0" y="27"/>
                  </a:lnTo>
                  <a:lnTo>
                    <a:pt x="0" y="0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4"/>
            <p:cNvSpPr>
              <a:spLocks/>
            </p:cNvSpPr>
            <p:nvPr userDrawn="1"/>
          </p:nvSpPr>
          <p:spPr bwMode="auto">
            <a:xfrm>
              <a:off x="7803243" y="4891098"/>
              <a:ext cx="64615" cy="44423"/>
            </a:xfrm>
            <a:custGeom>
              <a:avLst/>
              <a:gdLst>
                <a:gd name="T0" fmla="*/ 21 w 64"/>
                <a:gd name="T1" fmla="*/ 44 h 44"/>
                <a:gd name="T2" fmla="*/ 64 w 64"/>
                <a:gd name="T3" fmla="*/ 0 h 44"/>
                <a:gd name="T4" fmla="*/ 26 w 64"/>
                <a:gd name="T5" fmla="*/ 0 h 44"/>
                <a:gd name="T6" fmla="*/ 0 w 64"/>
                <a:gd name="T7" fmla="*/ 24 h 44"/>
                <a:gd name="T8" fmla="*/ 21 w 64"/>
                <a:gd name="T9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44">
                  <a:moveTo>
                    <a:pt x="21" y="44"/>
                  </a:moveTo>
                  <a:lnTo>
                    <a:pt x="64" y="0"/>
                  </a:lnTo>
                  <a:lnTo>
                    <a:pt x="26" y="0"/>
                  </a:lnTo>
                  <a:lnTo>
                    <a:pt x="0" y="24"/>
                  </a:lnTo>
                  <a:lnTo>
                    <a:pt x="21" y="44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5"/>
            <p:cNvSpPr>
              <a:spLocks/>
            </p:cNvSpPr>
            <p:nvPr userDrawn="1"/>
          </p:nvSpPr>
          <p:spPr bwMode="auto">
            <a:xfrm>
              <a:off x="7803243" y="4971867"/>
              <a:ext cx="64615" cy="44423"/>
            </a:xfrm>
            <a:custGeom>
              <a:avLst/>
              <a:gdLst>
                <a:gd name="T0" fmla="*/ 0 w 64"/>
                <a:gd name="T1" fmla="*/ 20 h 44"/>
                <a:gd name="T2" fmla="*/ 26 w 64"/>
                <a:gd name="T3" fmla="*/ 44 h 44"/>
                <a:gd name="T4" fmla="*/ 64 w 64"/>
                <a:gd name="T5" fmla="*/ 44 h 44"/>
                <a:gd name="T6" fmla="*/ 21 w 64"/>
                <a:gd name="T7" fmla="*/ 0 h 44"/>
                <a:gd name="T8" fmla="*/ 0 w 64"/>
                <a:gd name="T9" fmla="*/ 2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44">
                  <a:moveTo>
                    <a:pt x="0" y="20"/>
                  </a:moveTo>
                  <a:lnTo>
                    <a:pt x="26" y="44"/>
                  </a:lnTo>
                  <a:lnTo>
                    <a:pt x="64" y="44"/>
                  </a:lnTo>
                  <a:lnTo>
                    <a:pt x="21" y="0"/>
                  </a:lnTo>
                  <a:lnTo>
                    <a:pt x="0" y="2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6"/>
            <p:cNvSpPr>
              <a:spLocks/>
            </p:cNvSpPr>
            <p:nvPr userDrawn="1"/>
          </p:nvSpPr>
          <p:spPr bwMode="auto">
            <a:xfrm>
              <a:off x="7721465" y="4891098"/>
              <a:ext cx="97932" cy="125191"/>
            </a:xfrm>
            <a:custGeom>
              <a:avLst/>
              <a:gdLst>
                <a:gd name="T0" fmla="*/ 0 w 97"/>
                <a:gd name="T1" fmla="*/ 0 h 124"/>
                <a:gd name="T2" fmla="*/ 60 w 97"/>
                <a:gd name="T3" fmla="*/ 61 h 124"/>
                <a:gd name="T4" fmla="*/ 0 w 97"/>
                <a:gd name="T5" fmla="*/ 124 h 124"/>
                <a:gd name="T6" fmla="*/ 38 w 97"/>
                <a:gd name="T7" fmla="*/ 124 h 124"/>
                <a:gd name="T8" fmla="*/ 97 w 97"/>
                <a:gd name="T9" fmla="*/ 61 h 124"/>
                <a:gd name="T10" fmla="*/ 38 w 97"/>
                <a:gd name="T11" fmla="*/ 0 h 124"/>
                <a:gd name="T12" fmla="*/ 0 w 97"/>
                <a:gd name="T13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7" h="124">
                  <a:moveTo>
                    <a:pt x="0" y="0"/>
                  </a:moveTo>
                  <a:lnTo>
                    <a:pt x="60" y="61"/>
                  </a:lnTo>
                  <a:lnTo>
                    <a:pt x="0" y="124"/>
                  </a:lnTo>
                  <a:lnTo>
                    <a:pt x="38" y="124"/>
                  </a:lnTo>
                  <a:lnTo>
                    <a:pt x="97" y="61"/>
                  </a:lnTo>
                  <a:lnTo>
                    <a:pt x="3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9" name="PoleTekstowe 1"/>
          <p:cNvSpPr txBox="1"/>
          <p:nvPr userDrawn="1"/>
        </p:nvSpPr>
        <p:spPr>
          <a:xfrm>
            <a:off x="8271705" y="4919472"/>
            <a:ext cx="662219" cy="146194"/>
          </a:xfrm>
          <a:prstGeom prst="rect">
            <a:avLst/>
          </a:prstGeom>
          <a:noFill/>
        </p:spPr>
        <p:txBody>
          <a:bodyPr wrap="square" lIns="91440" tIns="34290" rIns="45720" bIns="34290" rtlCol="0">
            <a:spAutoFit/>
          </a:bodyPr>
          <a:lstStyle/>
          <a:p>
            <a:pPr indent="0" algn="l">
              <a:lnSpc>
                <a:spcPct val="100000"/>
              </a:lnSpc>
            </a:pPr>
            <a:r>
              <a:rPr lang="pl-PL" sz="500" b="0" dirty="0" smtClean="0">
                <a:solidFill>
                  <a:schemeClr val="bg1"/>
                </a:solidFill>
                <a:latin typeface="+mj-lt"/>
                <a:cs typeface="Open Sans"/>
              </a:rPr>
              <a:t>www.luxoft.com</a:t>
            </a:r>
            <a:endParaRPr lang="pl-PL" sz="500" b="0" dirty="0">
              <a:solidFill>
                <a:schemeClr val="bg1"/>
              </a:solidFill>
              <a:latin typeface="+mj-lt"/>
              <a:cs typeface="Open Sans"/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pl-PL" smtClean="0"/>
              <a:t>Edit Title</a:t>
            </a:r>
            <a:endParaRPr lang="en-US"/>
          </a:p>
        </p:txBody>
      </p:sp>
      <p:sp>
        <p:nvSpPr>
          <p:cNvPr id="5" name="Symbol zastępczy zawartości 4"/>
          <p:cNvSpPr>
            <a:spLocks noGrp="1"/>
          </p:cNvSpPr>
          <p:nvPr>
            <p:ph sz="quarter" idx="11" hasCustomPrompt="1"/>
          </p:nvPr>
        </p:nvSpPr>
        <p:spPr>
          <a:xfrm>
            <a:off x="286941" y="897732"/>
            <a:ext cx="8593931" cy="3756422"/>
          </a:xfrm>
        </p:spPr>
        <p:txBody>
          <a:bodyPr/>
          <a:lstStyle>
            <a:lvl1pPr marL="270000">
              <a:defRPr/>
            </a:lvl1pPr>
          </a:lstStyle>
          <a:p>
            <a:pPr lvl="0"/>
            <a:r>
              <a:rPr lang="pl-PL" dirty="0" smtClean="0"/>
              <a:t>Click to edit content</a:t>
            </a:r>
          </a:p>
          <a:p>
            <a:pPr lvl="1"/>
            <a:r>
              <a:rPr lang="pl-PL" dirty="0" smtClean="0"/>
              <a:t>Click to edit content</a:t>
            </a:r>
          </a:p>
          <a:p>
            <a:pPr lvl="2"/>
            <a:r>
              <a:rPr lang="pl-PL" dirty="0" smtClean="0"/>
              <a:t>Click to edit content</a:t>
            </a:r>
          </a:p>
          <a:p>
            <a:pPr lvl="3"/>
            <a:r>
              <a:rPr lang="pl-PL" dirty="0" smtClean="0"/>
              <a:t>Click to edit content</a:t>
            </a:r>
          </a:p>
          <a:p>
            <a:pPr lvl="4"/>
            <a:r>
              <a:rPr lang="pl-PL" dirty="0" smtClean="0"/>
              <a:t>Click to edit content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719764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_image_1_container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5915278" y="-8092"/>
            <a:ext cx="3228722" cy="512534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1520" rtlCol="0" anchor="ctr" anchorCtr="1"/>
          <a:lstStyle/>
          <a:p>
            <a:pPr algn="ctr"/>
            <a:r>
              <a:rPr lang="pl-PL" dirty="0" smtClean="0">
                <a:ln>
                  <a:noFill/>
                </a:ln>
              </a:rPr>
              <a:t>-Enter the master slide </a:t>
            </a:r>
            <a:br>
              <a:rPr lang="pl-PL" dirty="0" smtClean="0">
                <a:ln>
                  <a:noFill/>
                </a:ln>
              </a:rPr>
            </a:br>
            <a:r>
              <a:rPr lang="pl-PL" sz="1050" dirty="0" smtClean="0">
                <a:ln>
                  <a:noFill/>
                </a:ln>
              </a:rPr>
              <a:t>(View =&gt;</a:t>
            </a:r>
            <a:r>
              <a:rPr lang="pl-PL" sz="1050" baseline="0" dirty="0" smtClean="0">
                <a:ln>
                  <a:noFill/>
                </a:ln>
              </a:rPr>
              <a:t> Master Slide)</a:t>
            </a:r>
            <a:r>
              <a:rPr lang="pl-PL" sz="1050" dirty="0" smtClean="0">
                <a:ln>
                  <a:noFill/>
                </a:ln>
              </a:rPr>
              <a:t/>
            </a:r>
            <a:br>
              <a:rPr lang="pl-PL" sz="1050" dirty="0" smtClean="0">
                <a:ln>
                  <a:noFill/>
                </a:ln>
              </a:rPr>
            </a:br>
            <a:r>
              <a:rPr lang="pl-PL" dirty="0" smtClean="0">
                <a:ln>
                  <a:noFill/>
                </a:ln>
              </a:rPr>
              <a:t>-</a:t>
            </a:r>
            <a:r>
              <a:rPr lang="en-US" dirty="0" smtClean="0">
                <a:ln>
                  <a:noFill/>
                </a:ln>
              </a:rPr>
              <a:t>Place your image here</a:t>
            </a:r>
          </a:p>
          <a:p>
            <a:pPr algn="ctr"/>
            <a:r>
              <a:rPr lang="en-US" sz="1050" dirty="0" smtClean="0">
                <a:ln>
                  <a:noFill/>
                </a:ln>
              </a:rPr>
              <a:t>(“send to back”)</a:t>
            </a:r>
            <a:endParaRPr lang="en-US" sz="1050" dirty="0">
              <a:ln>
                <a:noFill/>
              </a:ln>
            </a:endParaRPr>
          </a:p>
        </p:txBody>
      </p:sp>
      <p:sp>
        <p:nvSpPr>
          <p:cNvPr id="3" name="Rectangle 2"/>
          <p:cNvSpPr/>
          <p:nvPr userDrawn="1"/>
        </p:nvSpPr>
        <p:spPr>
          <a:xfrm>
            <a:off x="1" y="-8092"/>
            <a:ext cx="6909832" cy="5151592"/>
          </a:xfrm>
          <a:custGeom>
            <a:avLst/>
            <a:gdLst>
              <a:gd name="connsiteX0" fmla="*/ 0 w 6205825"/>
              <a:gd name="connsiteY0" fmla="*/ 0 h 5143500"/>
              <a:gd name="connsiteX1" fmla="*/ 6205825 w 6205825"/>
              <a:gd name="connsiteY1" fmla="*/ 0 h 5143500"/>
              <a:gd name="connsiteX2" fmla="*/ 6205825 w 6205825"/>
              <a:gd name="connsiteY2" fmla="*/ 5143500 h 5143500"/>
              <a:gd name="connsiteX3" fmla="*/ 0 w 6205825"/>
              <a:gd name="connsiteY3" fmla="*/ 5143500 h 5143500"/>
              <a:gd name="connsiteX4" fmla="*/ 0 w 6205825"/>
              <a:gd name="connsiteY4" fmla="*/ 0 h 5143500"/>
              <a:gd name="connsiteX0" fmla="*/ 0 w 6909832"/>
              <a:gd name="connsiteY0" fmla="*/ 8092 h 5151592"/>
              <a:gd name="connsiteX1" fmla="*/ 6909832 w 6909832"/>
              <a:gd name="connsiteY1" fmla="*/ 0 h 5151592"/>
              <a:gd name="connsiteX2" fmla="*/ 6205825 w 6909832"/>
              <a:gd name="connsiteY2" fmla="*/ 5151592 h 5151592"/>
              <a:gd name="connsiteX3" fmla="*/ 0 w 6909832"/>
              <a:gd name="connsiteY3" fmla="*/ 5151592 h 5151592"/>
              <a:gd name="connsiteX4" fmla="*/ 0 w 6909832"/>
              <a:gd name="connsiteY4" fmla="*/ 8092 h 5151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09832" h="5151592">
                <a:moveTo>
                  <a:pt x="0" y="8092"/>
                </a:moveTo>
                <a:lnTo>
                  <a:pt x="6909832" y="0"/>
                </a:lnTo>
                <a:lnTo>
                  <a:pt x="6205825" y="5151592"/>
                </a:lnTo>
                <a:lnTo>
                  <a:pt x="0" y="5151592"/>
                </a:lnTo>
                <a:lnTo>
                  <a:pt x="0" y="809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</a:endParaRPr>
          </a:p>
        </p:txBody>
      </p:sp>
      <p:sp>
        <p:nvSpPr>
          <p:cNvPr id="6" name="Rectangle 5"/>
          <p:cNvSpPr>
            <a:spLocks noChangeArrowheads="1"/>
          </p:cNvSpPr>
          <p:nvPr userDrawn="1"/>
        </p:nvSpPr>
        <p:spPr bwMode="auto">
          <a:xfrm>
            <a:off x="0" y="5117250"/>
            <a:ext cx="2286757" cy="26250"/>
          </a:xfrm>
          <a:prstGeom prst="rect">
            <a:avLst/>
          </a:prstGeom>
          <a:solidFill>
            <a:srgbClr val="003B77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Rectangle 6"/>
          <p:cNvSpPr>
            <a:spLocks noChangeArrowheads="1"/>
          </p:cNvSpPr>
          <p:nvPr userDrawn="1"/>
        </p:nvSpPr>
        <p:spPr bwMode="auto">
          <a:xfrm>
            <a:off x="2286757" y="5117250"/>
            <a:ext cx="2284738" cy="26250"/>
          </a:xfrm>
          <a:prstGeom prst="rect">
            <a:avLst/>
          </a:prstGeom>
          <a:solidFill>
            <a:srgbClr val="BA1E53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Rectangle 7"/>
          <p:cNvSpPr>
            <a:spLocks noChangeArrowheads="1"/>
          </p:cNvSpPr>
          <p:nvPr userDrawn="1"/>
        </p:nvSpPr>
        <p:spPr bwMode="auto">
          <a:xfrm>
            <a:off x="4571495" y="5117250"/>
            <a:ext cx="2286757" cy="26250"/>
          </a:xfrm>
          <a:prstGeom prst="rect">
            <a:avLst/>
          </a:prstGeom>
          <a:solidFill>
            <a:srgbClr val="E2591D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Rectangle 8"/>
          <p:cNvSpPr>
            <a:spLocks noChangeArrowheads="1"/>
          </p:cNvSpPr>
          <p:nvPr userDrawn="1"/>
        </p:nvSpPr>
        <p:spPr bwMode="auto">
          <a:xfrm>
            <a:off x="6858252" y="5117250"/>
            <a:ext cx="2285748" cy="26250"/>
          </a:xfrm>
          <a:prstGeom prst="rect">
            <a:avLst/>
          </a:prstGeom>
          <a:solidFill>
            <a:srgbClr val="FFE400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0" name="Grupa 9"/>
          <p:cNvGrpSpPr/>
          <p:nvPr userDrawn="1"/>
        </p:nvGrpSpPr>
        <p:grpSpPr>
          <a:xfrm>
            <a:off x="7502381" y="4888069"/>
            <a:ext cx="715810" cy="130240"/>
            <a:chOff x="7502381" y="4888069"/>
            <a:chExt cx="715810" cy="130240"/>
          </a:xfrm>
        </p:grpSpPr>
        <p:sp>
          <p:nvSpPr>
            <p:cNvPr id="11" name="Freeform 9"/>
            <p:cNvSpPr>
              <a:spLocks/>
            </p:cNvSpPr>
            <p:nvPr userDrawn="1"/>
          </p:nvSpPr>
          <p:spPr bwMode="auto">
            <a:xfrm>
              <a:off x="7502381" y="4891098"/>
              <a:ext cx="83797" cy="125191"/>
            </a:xfrm>
            <a:custGeom>
              <a:avLst/>
              <a:gdLst>
                <a:gd name="T0" fmla="*/ 83 w 83"/>
                <a:gd name="T1" fmla="*/ 124 h 124"/>
                <a:gd name="T2" fmla="*/ 0 w 83"/>
                <a:gd name="T3" fmla="*/ 124 h 124"/>
                <a:gd name="T4" fmla="*/ 0 w 83"/>
                <a:gd name="T5" fmla="*/ 0 h 124"/>
                <a:gd name="T6" fmla="*/ 31 w 83"/>
                <a:gd name="T7" fmla="*/ 0 h 124"/>
                <a:gd name="T8" fmla="*/ 31 w 83"/>
                <a:gd name="T9" fmla="*/ 95 h 124"/>
                <a:gd name="T10" fmla="*/ 83 w 83"/>
                <a:gd name="T11" fmla="*/ 95 h 124"/>
                <a:gd name="T12" fmla="*/ 83 w 83"/>
                <a:gd name="T13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124">
                  <a:moveTo>
                    <a:pt x="83" y="124"/>
                  </a:moveTo>
                  <a:lnTo>
                    <a:pt x="0" y="124"/>
                  </a:lnTo>
                  <a:lnTo>
                    <a:pt x="0" y="0"/>
                  </a:lnTo>
                  <a:lnTo>
                    <a:pt x="31" y="0"/>
                  </a:lnTo>
                  <a:lnTo>
                    <a:pt x="31" y="95"/>
                  </a:lnTo>
                  <a:lnTo>
                    <a:pt x="83" y="95"/>
                  </a:lnTo>
                  <a:lnTo>
                    <a:pt x="83" y="124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0"/>
            <p:cNvSpPr>
              <a:spLocks/>
            </p:cNvSpPr>
            <p:nvPr userDrawn="1"/>
          </p:nvSpPr>
          <p:spPr bwMode="auto">
            <a:xfrm>
              <a:off x="7602332" y="4891098"/>
              <a:ext cx="104999" cy="127211"/>
            </a:xfrm>
            <a:custGeom>
              <a:avLst/>
              <a:gdLst>
                <a:gd name="T0" fmla="*/ 13 w 44"/>
                <a:gd name="T1" fmla="*/ 0 h 52"/>
                <a:gd name="T2" fmla="*/ 13 w 44"/>
                <a:gd name="T3" fmla="*/ 32 h 52"/>
                <a:gd name="T4" fmla="*/ 22 w 44"/>
                <a:gd name="T5" fmla="*/ 40 h 52"/>
                <a:gd name="T6" fmla="*/ 31 w 44"/>
                <a:gd name="T7" fmla="*/ 32 h 52"/>
                <a:gd name="T8" fmla="*/ 31 w 44"/>
                <a:gd name="T9" fmla="*/ 0 h 52"/>
                <a:gd name="T10" fmla="*/ 44 w 44"/>
                <a:gd name="T11" fmla="*/ 0 h 52"/>
                <a:gd name="T12" fmla="*/ 44 w 44"/>
                <a:gd name="T13" fmla="*/ 32 h 52"/>
                <a:gd name="T14" fmla="*/ 22 w 44"/>
                <a:gd name="T15" fmla="*/ 52 h 52"/>
                <a:gd name="T16" fmla="*/ 0 w 44"/>
                <a:gd name="T17" fmla="*/ 32 h 52"/>
                <a:gd name="T18" fmla="*/ 0 w 44"/>
                <a:gd name="T19" fmla="*/ 0 h 52"/>
                <a:gd name="T20" fmla="*/ 13 w 44"/>
                <a:gd name="T21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4" h="52">
                  <a:moveTo>
                    <a:pt x="13" y="0"/>
                  </a:moveTo>
                  <a:cubicBezTo>
                    <a:pt x="13" y="32"/>
                    <a:pt x="13" y="32"/>
                    <a:pt x="13" y="32"/>
                  </a:cubicBezTo>
                  <a:cubicBezTo>
                    <a:pt x="13" y="36"/>
                    <a:pt x="17" y="40"/>
                    <a:pt x="22" y="40"/>
                  </a:cubicBezTo>
                  <a:cubicBezTo>
                    <a:pt x="27" y="40"/>
                    <a:pt x="31" y="36"/>
                    <a:pt x="31" y="32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4" y="32"/>
                    <a:pt x="44" y="32"/>
                    <a:pt x="44" y="32"/>
                  </a:cubicBezTo>
                  <a:cubicBezTo>
                    <a:pt x="44" y="45"/>
                    <a:pt x="32" y="52"/>
                    <a:pt x="22" y="52"/>
                  </a:cubicBezTo>
                  <a:cubicBezTo>
                    <a:pt x="12" y="52"/>
                    <a:pt x="0" y="45"/>
                    <a:pt x="0" y="32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3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1"/>
            <p:cNvSpPr>
              <a:spLocks noEditPoints="1"/>
            </p:cNvSpPr>
            <p:nvPr userDrawn="1"/>
          </p:nvSpPr>
          <p:spPr bwMode="auto">
            <a:xfrm>
              <a:off x="7867858" y="4888069"/>
              <a:ext cx="126201" cy="130240"/>
            </a:xfrm>
            <a:custGeom>
              <a:avLst/>
              <a:gdLst>
                <a:gd name="T0" fmla="*/ 53 w 53"/>
                <a:gd name="T1" fmla="*/ 27 h 53"/>
                <a:gd name="T2" fmla="*/ 26 w 53"/>
                <a:gd name="T3" fmla="*/ 53 h 53"/>
                <a:gd name="T4" fmla="*/ 0 w 53"/>
                <a:gd name="T5" fmla="*/ 27 h 53"/>
                <a:gd name="T6" fmla="*/ 26 w 53"/>
                <a:gd name="T7" fmla="*/ 0 h 53"/>
                <a:gd name="T8" fmla="*/ 53 w 53"/>
                <a:gd name="T9" fmla="*/ 27 h 53"/>
                <a:gd name="T10" fmla="*/ 26 w 53"/>
                <a:gd name="T11" fmla="*/ 42 h 53"/>
                <a:gd name="T12" fmla="*/ 40 w 53"/>
                <a:gd name="T13" fmla="*/ 27 h 53"/>
                <a:gd name="T14" fmla="*/ 26 w 53"/>
                <a:gd name="T15" fmla="*/ 11 h 53"/>
                <a:gd name="T16" fmla="*/ 13 w 53"/>
                <a:gd name="T17" fmla="*/ 27 h 53"/>
                <a:gd name="T18" fmla="*/ 26 w 53"/>
                <a:gd name="T19" fmla="*/ 42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3" h="53">
                  <a:moveTo>
                    <a:pt x="53" y="27"/>
                  </a:moveTo>
                  <a:cubicBezTo>
                    <a:pt x="53" y="43"/>
                    <a:pt x="41" y="53"/>
                    <a:pt x="26" y="53"/>
                  </a:cubicBezTo>
                  <a:cubicBezTo>
                    <a:pt x="12" y="53"/>
                    <a:pt x="0" y="43"/>
                    <a:pt x="0" y="27"/>
                  </a:cubicBezTo>
                  <a:cubicBezTo>
                    <a:pt x="0" y="10"/>
                    <a:pt x="12" y="0"/>
                    <a:pt x="26" y="0"/>
                  </a:cubicBezTo>
                  <a:cubicBezTo>
                    <a:pt x="41" y="0"/>
                    <a:pt x="53" y="11"/>
                    <a:pt x="53" y="27"/>
                  </a:cubicBezTo>
                  <a:close/>
                  <a:moveTo>
                    <a:pt x="26" y="42"/>
                  </a:moveTo>
                  <a:cubicBezTo>
                    <a:pt x="33" y="42"/>
                    <a:pt x="40" y="38"/>
                    <a:pt x="40" y="27"/>
                  </a:cubicBezTo>
                  <a:cubicBezTo>
                    <a:pt x="40" y="16"/>
                    <a:pt x="33" y="11"/>
                    <a:pt x="26" y="11"/>
                  </a:cubicBezTo>
                  <a:cubicBezTo>
                    <a:pt x="19" y="11"/>
                    <a:pt x="13" y="16"/>
                    <a:pt x="13" y="27"/>
                  </a:cubicBezTo>
                  <a:cubicBezTo>
                    <a:pt x="13" y="37"/>
                    <a:pt x="19" y="42"/>
                    <a:pt x="26" y="42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2"/>
            <p:cNvSpPr>
              <a:spLocks/>
            </p:cNvSpPr>
            <p:nvPr userDrawn="1"/>
          </p:nvSpPr>
          <p:spPr bwMode="auto">
            <a:xfrm>
              <a:off x="8015261" y="4891098"/>
              <a:ext cx="78749" cy="125191"/>
            </a:xfrm>
            <a:custGeom>
              <a:avLst/>
              <a:gdLst>
                <a:gd name="T0" fmla="*/ 78 w 78"/>
                <a:gd name="T1" fmla="*/ 27 h 124"/>
                <a:gd name="T2" fmla="*/ 29 w 78"/>
                <a:gd name="T3" fmla="*/ 27 h 124"/>
                <a:gd name="T4" fmla="*/ 29 w 78"/>
                <a:gd name="T5" fmla="*/ 51 h 124"/>
                <a:gd name="T6" fmla="*/ 78 w 78"/>
                <a:gd name="T7" fmla="*/ 51 h 124"/>
                <a:gd name="T8" fmla="*/ 78 w 78"/>
                <a:gd name="T9" fmla="*/ 78 h 124"/>
                <a:gd name="T10" fmla="*/ 29 w 78"/>
                <a:gd name="T11" fmla="*/ 78 h 124"/>
                <a:gd name="T12" fmla="*/ 29 w 78"/>
                <a:gd name="T13" fmla="*/ 124 h 124"/>
                <a:gd name="T14" fmla="*/ 0 w 78"/>
                <a:gd name="T15" fmla="*/ 124 h 124"/>
                <a:gd name="T16" fmla="*/ 0 w 78"/>
                <a:gd name="T17" fmla="*/ 0 h 124"/>
                <a:gd name="T18" fmla="*/ 78 w 78"/>
                <a:gd name="T19" fmla="*/ 0 h 124"/>
                <a:gd name="T20" fmla="*/ 78 w 78"/>
                <a:gd name="T21" fmla="*/ 27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8" h="124">
                  <a:moveTo>
                    <a:pt x="78" y="27"/>
                  </a:moveTo>
                  <a:lnTo>
                    <a:pt x="29" y="27"/>
                  </a:lnTo>
                  <a:lnTo>
                    <a:pt x="29" y="51"/>
                  </a:lnTo>
                  <a:lnTo>
                    <a:pt x="78" y="51"/>
                  </a:lnTo>
                  <a:lnTo>
                    <a:pt x="78" y="78"/>
                  </a:lnTo>
                  <a:lnTo>
                    <a:pt x="29" y="78"/>
                  </a:lnTo>
                  <a:lnTo>
                    <a:pt x="29" y="124"/>
                  </a:lnTo>
                  <a:lnTo>
                    <a:pt x="0" y="124"/>
                  </a:lnTo>
                  <a:lnTo>
                    <a:pt x="0" y="0"/>
                  </a:lnTo>
                  <a:lnTo>
                    <a:pt x="78" y="0"/>
                  </a:lnTo>
                  <a:lnTo>
                    <a:pt x="78" y="27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3"/>
            <p:cNvSpPr>
              <a:spLocks/>
            </p:cNvSpPr>
            <p:nvPr userDrawn="1"/>
          </p:nvSpPr>
          <p:spPr bwMode="auto">
            <a:xfrm>
              <a:off x="8118240" y="4891098"/>
              <a:ext cx="99951" cy="125191"/>
            </a:xfrm>
            <a:custGeom>
              <a:avLst/>
              <a:gdLst>
                <a:gd name="T0" fmla="*/ 99 w 99"/>
                <a:gd name="T1" fmla="*/ 0 h 124"/>
                <a:gd name="T2" fmla="*/ 99 w 99"/>
                <a:gd name="T3" fmla="*/ 27 h 124"/>
                <a:gd name="T4" fmla="*/ 66 w 99"/>
                <a:gd name="T5" fmla="*/ 27 h 124"/>
                <a:gd name="T6" fmla="*/ 66 w 99"/>
                <a:gd name="T7" fmla="*/ 124 h 124"/>
                <a:gd name="T8" fmla="*/ 35 w 99"/>
                <a:gd name="T9" fmla="*/ 124 h 124"/>
                <a:gd name="T10" fmla="*/ 35 w 99"/>
                <a:gd name="T11" fmla="*/ 27 h 124"/>
                <a:gd name="T12" fmla="*/ 0 w 99"/>
                <a:gd name="T13" fmla="*/ 27 h 124"/>
                <a:gd name="T14" fmla="*/ 0 w 99"/>
                <a:gd name="T15" fmla="*/ 0 h 124"/>
                <a:gd name="T16" fmla="*/ 99 w 99"/>
                <a:gd name="T17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9" h="124">
                  <a:moveTo>
                    <a:pt x="99" y="0"/>
                  </a:moveTo>
                  <a:lnTo>
                    <a:pt x="99" y="27"/>
                  </a:lnTo>
                  <a:lnTo>
                    <a:pt x="66" y="27"/>
                  </a:lnTo>
                  <a:lnTo>
                    <a:pt x="66" y="124"/>
                  </a:lnTo>
                  <a:lnTo>
                    <a:pt x="35" y="124"/>
                  </a:lnTo>
                  <a:lnTo>
                    <a:pt x="35" y="27"/>
                  </a:lnTo>
                  <a:lnTo>
                    <a:pt x="0" y="27"/>
                  </a:lnTo>
                  <a:lnTo>
                    <a:pt x="0" y="0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4"/>
            <p:cNvSpPr>
              <a:spLocks/>
            </p:cNvSpPr>
            <p:nvPr userDrawn="1"/>
          </p:nvSpPr>
          <p:spPr bwMode="auto">
            <a:xfrm>
              <a:off x="7803243" y="4891098"/>
              <a:ext cx="64615" cy="44423"/>
            </a:xfrm>
            <a:custGeom>
              <a:avLst/>
              <a:gdLst>
                <a:gd name="T0" fmla="*/ 21 w 64"/>
                <a:gd name="T1" fmla="*/ 44 h 44"/>
                <a:gd name="T2" fmla="*/ 64 w 64"/>
                <a:gd name="T3" fmla="*/ 0 h 44"/>
                <a:gd name="T4" fmla="*/ 26 w 64"/>
                <a:gd name="T5" fmla="*/ 0 h 44"/>
                <a:gd name="T6" fmla="*/ 0 w 64"/>
                <a:gd name="T7" fmla="*/ 24 h 44"/>
                <a:gd name="T8" fmla="*/ 21 w 64"/>
                <a:gd name="T9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44">
                  <a:moveTo>
                    <a:pt x="21" y="44"/>
                  </a:moveTo>
                  <a:lnTo>
                    <a:pt x="64" y="0"/>
                  </a:lnTo>
                  <a:lnTo>
                    <a:pt x="26" y="0"/>
                  </a:lnTo>
                  <a:lnTo>
                    <a:pt x="0" y="24"/>
                  </a:lnTo>
                  <a:lnTo>
                    <a:pt x="21" y="44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5"/>
            <p:cNvSpPr>
              <a:spLocks/>
            </p:cNvSpPr>
            <p:nvPr userDrawn="1"/>
          </p:nvSpPr>
          <p:spPr bwMode="auto">
            <a:xfrm>
              <a:off x="7803243" y="4971867"/>
              <a:ext cx="64615" cy="44423"/>
            </a:xfrm>
            <a:custGeom>
              <a:avLst/>
              <a:gdLst>
                <a:gd name="T0" fmla="*/ 0 w 64"/>
                <a:gd name="T1" fmla="*/ 20 h 44"/>
                <a:gd name="T2" fmla="*/ 26 w 64"/>
                <a:gd name="T3" fmla="*/ 44 h 44"/>
                <a:gd name="T4" fmla="*/ 64 w 64"/>
                <a:gd name="T5" fmla="*/ 44 h 44"/>
                <a:gd name="T6" fmla="*/ 21 w 64"/>
                <a:gd name="T7" fmla="*/ 0 h 44"/>
                <a:gd name="T8" fmla="*/ 0 w 64"/>
                <a:gd name="T9" fmla="*/ 2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44">
                  <a:moveTo>
                    <a:pt x="0" y="20"/>
                  </a:moveTo>
                  <a:lnTo>
                    <a:pt x="26" y="44"/>
                  </a:lnTo>
                  <a:lnTo>
                    <a:pt x="64" y="44"/>
                  </a:lnTo>
                  <a:lnTo>
                    <a:pt x="21" y="0"/>
                  </a:lnTo>
                  <a:lnTo>
                    <a:pt x="0" y="2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6"/>
            <p:cNvSpPr>
              <a:spLocks/>
            </p:cNvSpPr>
            <p:nvPr userDrawn="1"/>
          </p:nvSpPr>
          <p:spPr bwMode="auto">
            <a:xfrm>
              <a:off x="7721465" y="4891098"/>
              <a:ext cx="97932" cy="125191"/>
            </a:xfrm>
            <a:custGeom>
              <a:avLst/>
              <a:gdLst>
                <a:gd name="T0" fmla="*/ 0 w 97"/>
                <a:gd name="T1" fmla="*/ 0 h 124"/>
                <a:gd name="T2" fmla="*/ 60 w 97"/>
                <a:gd name="T3" fmla="*/ 61 h 124"/>
                <a:gd name="T4" fmla="*/ 0 w 97"/>
                <a:gd name="T5" fmla="*/ 124 h 124"/>
                <a:gd name="T6" fmla="*/ 38 w 97"/>
                <a:gd name="T7" fmla="*/ 124 h 124"/>
                <a:gd name="T8" fmla="*/ 97 w 97"/>
                <a:gd name="T9" fmla="*/ 61 h 124"/>
                <a:gd name="T10" fmla="*/ 38 w 97"/>
                <a:gd name="T11" fmla="*/ 0 h 124"/>
                <a:gd name="T12" fmla="*/ 0 w 97"/>
                <a:gd name="T13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7" h="124">
                  <a:moveTo>
                    <a:pt x="0" y="0"/>
                  </a:moveTo>
                  <a:lnTo>
                    <a:pt x="60" y="61"/>
                  </a:lnTo>
                  <a:lnTo>
                    <a:pt x="0" y="124"/>
                  </a:lnTo>
                  <a:lnTo>
                    <a:pt x="38" y="124"/>
                  </a:lnTo>
                  <a:lnTo>
                    <a:pt x="97" y="61"/>
                  </a:lnTo>
                  <a:lnTo>
                    <a:pt x="3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9" name="PoleTekstowe 1"/>
          <p:cNvSpPr txBox="1"/>
          <p:nvPr userDrawn="1"/>
        </p:nvSpPr>
        <p:spPr>
          <a:xfrm>
            <a:off x="8271705" y="4919472"/>
            <a:ext cx="662219" cy="146194"/>
          </a:xfrm>
          <a:prstGeom prst="rect">
            <a:avLst/>
          </a:prstGeom>
          <a:noFill/>
        </p:spPr>
        <p:txBody>
          <a:bodyPr wrap="square" lIns="91440" tIns="34290" rIns="45720" bIns="34290" rtlCol="0">
            <a:spAutoFit/>
          </a:bodyPr>
          <a:lstStyle/>
          <a:p>
            <a:pPr indent="0" algn="l">
              <a:lnSpc>
                <a:spcPct val="100000"/>
              </a:lnSpc>
            </a:pPr>
            <a:r>
              <a:rPr lang="pl-PL" sz="500" b="0" dirty="0" smtClean="0">
                <a:solidFill>
                  <a:schemeClr val="bg1"/>
                </a:solidFill>
                <a:latin typeface="+mj-lt"/>
                <a:cs typeface="Open Sans"/>
              </a:rPr>
              <a:t>www.luxoft.com</a:t>
            </a:r>
            <a:endParaRPr lang="pl-PL" sz="500" b="0" dirty="0">
              <a:solidFill>
                <a:schemeClr val="bg1"/>
              </a:solidFill>
              <a:latin typeface="+mj-lt"/>
              <a:cs typeface="Open Sans"/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pl-PL" smtClean="0"/>
              <a:t>Edit Title</a:t>
            </a:r>
            <a:endParaRPr lang="en-US"/>
          </a:p>
        </p:txBody>
      </p:sp>
      <p:sp>
        <p:nvSpPr>
          <p:cNvPr id="5" name="Symbol zastępczy zawartości 4"/>
          <p:cNvSpPr>
            <a:spLocks noGrp="1"/>
          </p:cNvSpPr>
          <p:nvPr>
            <p:ph sz="quarter" idx="11" hasCustomPrompt="1"/>
          </p:nvPr>
        </p:nvSpPr>
        <p:spPr>
          <a:xfrm>
            <a:off x="286942" y="897732"/>
            <a:ext cx="8593468" cy="3756422"/>
          </a:xfrm>
        </p:spPr>
        <p:txBody>
          <a:bodyPr/>
          <a:lstStyle>
            <a:lvl1pPr marL="270000">
              <a:defRPr/>
            </a:lvl1pPr>
          </a:lstStyle>
          <a:p>
            <a:pPr lvl="0"/>
            <a:r>
              <a:rPr lang="pl-PL" dirty="0" smtClean="0"/>
              <a:t>Click to edit content</a:t>
            </a:r>
          </a:p>
          <a:p>
            <a:pPr lvl="1"/>
            <a:r>
              <a:rPr lang="pl-PL" dirty="0" smtClean="0"/>
              <a:t>Click to edit content</a:t>
            </a:r>
          </a:p>
          <a:p>
            <a:pPr lvl="2"/>
            <a:r>
              <a:rPr lang="pl-PL" dirty="0" smtClean="0"/>
              <a:t>Click to edit content</a:t>
            </a:r>
          </a:p>
          <a:p>
            <a:pPr lvl="3"/>
            <a:r>
              <a:rPr lang="pl-PL" dirty="0" smtClean="0"/>
              <a:t>Click to edit content</a:t>
            </a:r>
          </a:p>
          <a:p>
            <a:pPr lvl="4"/>
            <a:r>
              <a:rPr lang="pl-PL" dirty="0" smtClean="0"/>
              <a:t>Click to edit content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4729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_image_1_container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/>
          <p:cNvSpPr/>
          <p:nvPr userDrawn="1"/>
        </p:nvSpPr>
        <p:spPr>
          <a:xfrm>
            <a:off x="5915278" y="-8092"/>
            <a:ext cx="3228722" cy="512534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1520" rtlCol="0" anchor="ctr" anchorCtr="1"/>
          <a:lstStyle/>
          <a:p>
            <a:pPr algn="ctr"/>
            <a:r>
              <a:rPr lang="pl-PL" dirty="0" smtClean="0">
                <a:ln>
                  <a:noFill/>
                </a:ln>
              </a:rPr>
              <a:t>-Enter the master slide </a:t>
            </a:r>
            <a:br>
              <a:rPr lang="pl-PL" dirty="0" smtClean="0">
                <a:ln>
                  <a:noFill/>
                </a:ln>
              </a:rPr>
            </a:br>
            <a:r>
              <a:rPr lang="pl-PL" sz="1050" dirty="0" smtClean="0">
                <a:ln>
                  <a:noFill/>
                </a:ln>
              </a:rPr>
              <a:t>(View =&gt;</a:t>
            </a:r>
            <a:r>
              <a:rPr lang="pl-PL" sz="1050" baseline="0" dirty="0" smtClean="0">
                <a:ln>
                  <a:noFill/>
                </a:ln>
              </a:rPr>
              <a:t> Master Slide)</a:t>
            </a:r>
            <a:r>
              <a:rPr lang="pl-PL" sz="1050" dirty="0" smtClean="0">
                <a:ln>
                  <a:noFill/>
                </a:ln>
              </a:rPr>
              <a:t/>
            </a:r>
            <a:br>
              <a:rPr lang="pl-PL" sz="1050" dirty="0" smtClean="0">
                <a:ln>
                  <a:noFill/>
                </a:ln>
              </a:rPr>
            </a:br>
            <a:r>
              <a:rPr lang="pl-PL" dirty="0" smtClean="0">
                <a:ln>
                  <a:noFill/>
                </a:ln>
              </a:rPr>
              <a:t>-</a:t>
            </a:r>
            <a:r>
              <a:rPr lang="en-US" dirty="0" smtClean="0">
                <a:ln>
                  <a:noFill/>
                </a:ln>
              </a:rPr>
              <a:t>Place your image here</a:t>
            </a:r>
          </a:p>
          <a:p>
            <a:pPr algn="ctr"/>
            <a:r>
              <a:rPr lang="en-US" sz="1050" dirty="0" smtClean="0">
                <a:ln>
                  <a:noFill/>
                </a:ln>
              </a:rPr>
              <a:t>(“send to back”)</a:t>
            </a:r>
            <a:endParaRPr lang="en-US" sz="1050" dirty="0">
              <a:ln>
                <a:noFill/>
              </a:ln>
            </a:endParaRPr>
          </a:p>
        </p:txBody>
      </p:sp>
      <p:sp>
        <p:nvSpPr>
          <p:cNvPr id="3" name="Rectangle 2"/>
          <p:cNvSpPr/>
          <p:nvPr userDrawn="1"/>
        </p:nvSpPr>
        <p:spPr>
          <a:xfrm>
            <a:off x="1" y="-8092"/>
            <a:ext cx="6909832" cy="5151592"/>
          </a:xfrm>
          <a:custGeom>
            <a:avLst/>
            <a:gdLst>
              <a:gd name="connsiteX0" fmla="*/ 0 w 6205825"/>
              <a:gd name="connsiteY0" fmla="*/ 0 h 5143500"/>
              <a:gd name="connsiteX1" fmla="*/ 6205825 w 6205825"/>
              <a:gd name="connsiteY1" fmla="*/ 0 h 5143500"/>
              <a:gd name="connsiteX2" fmla="*/ 6205825 w 6205825"/>
              <a:gd name="connsiteY2" fmla="*/ 5143500 h 5143500"/>
              <a:gd name="connsiteX3" fmla="*/ 0 w 6205825"/>
              <a:gd name="connsiteY3" fmla="*/ 5143500 h 5143500"/>
              <a:gd name="connsiteX4" fmla="*/ 0 w 6205825"/>
              <a:gd name="connsiteY4" fmla="*/ 0 h 5143500"/>
              <a:gd name="connsiteX0" fmla="*/ 0 w 6909832"/>
              <a:gd name="connsiteY0" fmla="*/ 8092 h 5151592"/>
              <a:gd name="connsiteX1" fmla="*/ 6909832 w 6909832"/>
              <a:gd name="connsiteY1" fmla="*/ 0 h 5151592"/>
              <a:gd name="connsiteX2" fmla="*/ 6205825 w 6909832"/>
              <a:gd name="connsiteY2" fmla="*/ 5151592 h 5151592"/>
              <a:gd name="connsiteX3" fmla="*/ 0 w 6909832"/>
              <a:gd name="connsiteY3" fmla="*/ 5151592 h 5151592"/>
              <a:gd name="connsiteX4" fmla="*/ 0 w 6909832"/>
              <a:gd name="connsiteY4" fmla="*/ 8092 h 5151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09832" h="5151592">
                <a:moveTo>
                  <a:pt x="0" y="8092"/>
                </a:moveTo>
                <a:lnTo>
                  <a:pt x="6909832" y="0"/>
                </a:lnTo>
                <a:lnTo>
                  <a:pt x="6205825" y="5151592"/>
                </a:lnTo>
                <a:lnTo>
                  <a:pt x="0" y="5151592"/>
                </a:lnTo>
                <a:lnTo>
                  <a:pt x="0" y="809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</a:endParaRPr>
          </a:p>
        </p:txBody>
      </p:sp>
      <p:sp>
        <p:nvSpPr>
          <p:cNvPr id="6" name="Rectangle 5"/>
          <p:cNvSpPr>
            <a:spLocks noChangeArrowheads="1"/>
          </p:cNvSpPr>
          <p:nvPr userDrawn="1"/>
        </p:nvSpPr>
        <p:spPr bwMode="auto">
          <a:xfrm>
            <a:off x="0" y="5117250"/>
            <a:ext cx="2286757" cy="26250"/>
          </a:xfrm>
          <a:prstGeom prst="rect">
            <a:avLst/>
          </a:prstGeom>
          <a:solidFill>
            <a:srgbClr val="003B77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Rectangle 6"/>
          <p:cNvSpPr>
            <a:spLocks noChangeArrowheads="1"/>
          </p:cNvSpPr>
          <p:nvPr userDrawn="1"/>
        </p:nvSpPr>
        <p:spPr bwMode="auto">
          <a:xfrm>
            <a:off x="2286757" y="5117250"/>
            <a:ext cx="2284738" cy="26250"/>
          </a:xfrm>
          <a:prstGeom prst="rect">
            <a:avLst/>
          </a:prstGeom>
          <a:solidFill>
            <a:srgbClr val="BA1E53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pl-PL" smtClean="0"/>
              <a:t>Edit Title</a:t>
            </a:r>
            <a:endParaRPr lang="en-US"/>
          </a:p>
        </p:txBody>
      </p:sp>
      <p:sp>
        <p:nvSpPr>
          <p:cNvPr id="5" name="Symbol zastępczy zawartości 4"/>
          <p:cNvSpPr>
            <a:spLocks noGrp="1"/>
          </p:cNvSpPr>
          <p:nvPr>
            <p:ph sz="quarter" idx="11" hasCustomPrompt="1"/>
          </p:nvPr>
        </p:nvSpPr>
        <p:spPr>
          <a:xfrm>
            <a:off x="286941" y="897732"/>
            <a:ext cx="8593931" cy="3756422"/>
          </a:xfrm>
        </p:spPr>
        <p:txBody>
          <a:bodyPr/>
          <a:lstStyle>
            <a:lvl1pPr marL="270000">
              <a:defRPr/>
            </a:lvl1pPr>
          </a:lstStyle>
          <a:p>
            <a:pPr lvl="0"/>
            <a:r>
              <a:rPr lang="pl-PL" dirty="0" smtClean="0"/>
              <a:t>Click to edit content</a:t>
            </a:r>
          </a:p>
          <a:p>
            <a:pPr lvl="1"/>
            <a:r>
              <a:rPr lang="pl-PL" dirty="0" smtClean="0"/>
              <a:t>Click to edit content</a:t>
            </a:r>
          </a:p>
          <a:p>
            <a:pPr lvl="2"/>
            <a:r>
              <a:rPr lang="pl-PL" dirty="0" smtClean="0"/>
              <a:t>Click to edit content</a:t>
            </a:r>
          </a:p>
          <a:p>
            <a:pPr lvl="3"/>
            <a:r>
              <a:rPr lang="pl-PL" dirty="0" smtClean="0"/>
              <a:t>Click to edit content</a:t>
            </a:r>
          </a:p>
          <a:p>
            <a:pPr lvl="4"/>
            <a:r>
              <a:rPr lang="pl-PL" dirty="0" smtClean="0"/>
              <a:t>Click to edit content</a:t>
            </a:r>
            <a:endParaRPr lang="en-US" dirty="0"/>
          </a:p>
        </p:txBody>
      </p:sp>
      <p:grpSp>
        <p:nvGrpSpPr>
          <p:cNvPr id="20" name="Group 4"/>
          <p:cNvGrpSpPr>
            <a:grpSpLocks noChangeAspect="1"/>
          </p:cNvGrpSpPr>
          <p:nvPr userDrawn="1"/>
        </p:nvGrpSpPr>
        <p:grpSpPr bwMode="auto">
          <a:xfrm>
            <a:off x="0" y="4888069"/>
            <a:ext cx="9144000" cy="255431"/>
            <a:chOff x="-2075" y="1588"/>
            <a:chExt cx="9057" cy="253"/>
          </a:xfrm>
        </p:grpSpPr>
        <p:sp>
          <p:nvSpPr>
            <p:cNvPr id="21" name="Rectangle 5"/>
            <p:cNvSpPr>
              <a:spLocks noChangeArrowheads="1"/>
            </p:cNvSpPr>
            <p:nvPr userDrawn="1"/>
          </p:nvSpPr>
          <p:spPr bwMode="auto">
            <a:xfrm>
              <a:off x="-2075" y="1815"/>
              <a:ext cx="2265" cy="26"/>
            </a:xfrm>
            <a:prstGeom prst="rect">
              <a:avLst/>
            </a:prstGeom>
            <a:solidFill>
              <a:srgbClr val="003B77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Rectangle 6"/>
            <p:cNvSpPr>
              <a:spLocks noChangeArrowheads="1"/>
            </p:cNvSpPr>
            <p:nvPr userDrawn="1"/>
          </p:nvSpPr>
          <p:spPr bwMode="auto">
            <a:xfrm>
              <a:off x="190" y="1815"/>
              <a:ext cx="2263" cy="26"/>
            </a:xfrm>
            <a:prstGeom prst="rect">
              <a:avLst/>
            </a:prstGeom>
            <a:solidFill>
              <a:srgbClr val="BA1E5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Rectangle 7"/>
            <p:cNvSpPr>
              <a:spLocks noChangeArrowheads="1"/>
            </p:cNvSpPr>
            <p:nvPr userDrawn="1"/>
          </p:nvSpPr>
          <p:spPr bwMode="auto">
            <a:xfrm>
              <a:off x="2453" y="1815"/>
              <a:ext cx="2265" cy="26"/>
            </a:xfrm>
            <a:prstGeom prst="rect">
              <a:avLst/>
            </a:prstGeom>
            <a:solidFill>
              <a:srgbClr val="E2591D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Rectangle 8"/>
            <p:cNvSpPr>
              <a:spLocks noChangeArrowheads="1"/>
            </p:cNvSpPr>
            <p:nvPr userDrawn="1"/>
          </p:nvSpPr>
          <p:spPr bwMode="auto">
            <a:xfrm>
              <a:off x="4718" y="1815"/>
              <a:ext cx="2264" cy="26"/>
            </a:xfrm>
            <a:prstGeom prst="rect">
              <a:avLst/>
            </a:prstGeom>
            <a:solidFill>
              <a:srgbClr val="FFE40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9"/>
            <p:cNvSpPr>
              <a:spLocks/>
            </p:cNvSpPr>
            <p:nvPr userDrawn="1"/>
          </p:nvSpPr>
          <p:spPr bwMode="auto">
            <a:xfrm>
              <a:off x="5356" y="1591"/>
              <a:ext cx="83" cy="124"/>
            </a:xfrm>
            <a:custGeom>
              <a:avLst/>
              <a:gdLst>
                <a:gd name="T0" fmla="*/ 83 w 83"/>
                <a:gd name="T1" fmla="*/ 124 h 124"/>
                <a:gd name="T2" fmla="*/ 0 w 83"/>
                <a:gd name="T3" fmla="*/ 124 h 124"/>
                <a:gd name="T4" fmla="*/ 0 w 83"/>
                <a:gd name="T5" fmla="*/ 0 h 124"/>
                <a:gd name="T6" fmla="*/ 31 w 83"/>
                <a:gd name="T7" fmla="*/ 0 h 124"/>
                <a:gd name="T8" fmla="*/ 31 w 83"/>
                <a:gd name="T9" fmla="*/ 95 h 124"/>
                <a:gd name="T10" fmla="*/ 83 w 83"/>
                <a:gd name="T11" fmla="*/ 95 h 124"/>
                <a:gd name="T12" fmla="*/ 83 w 83"/>
                <a:gd name="T13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124">
                  <a:moveTo>
                    <a:pt x="83" y="124"/>
                  </a:moveTo>
                  <a:lnTo>
                    <a:pt x="0" y="124"/>
                  </a:lnTo>
                  <a:lnTo>
                    <a:pt x="0" y="0"/>
                  </a:lnTo>
                  <a:lnTo>
                    <a:pt x="31" y="0"/>
                  </a:lnTo>
                  <a:lnTo>
                    <a:pt x="31" y="95"/>
                  </a:lnTo>
                  <a:lnTo>
                    <a:pt x="83" y="95"/>
                  </a:lnTo>
                  <a:lnTo>
                    <a:pt x="83" y="124"/>
                  </a:lnTo>
                  <a:close/>
                </a:path>
              </a:pathLst>
            </a:custGeom>
            <a:solidFill>
              <a:srgbClr val="003B7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0"/>
            <p:cNvSpPr>
              <a:spLocks/>
            </p:cNvSpPr>
            <p:nvPr userDrawn="1"/>
          </p:nvSpPr>
          <p:spPr bwMode="auto">
            <a:xfrm>
              <a:off x="5455" y="1591"/>
              <a:ext cx="104" cy="126"/>
            </a:xfrm>
            <a:custGeom>
              <a:avLst/>
              <a:gdLst>
                <a:gd name="T0" fmla="*/ 13 w 44"/>
                <a:gd name="T1" fmla="*/ 0 h 52"/>
                <a:gd name="T2" fmla="*/ 13 w 44"/>
                <a:gd name="T3" fmla="*/ 32 h 52"/>
                <a:gd name="T4" fmla="*/ 22 w 44"/>
                <a:gd name="T5" fmla="*/ 40 h 52"/>
                <a:gd name="T6" fmla="*/ 31 w 44"/>
                <a:gd name="T7" fmla="*/ 32 h 52"/>
                <a:gd name="T8" fmla="*/ 31 w 44"/>
                <a:gd name="T9" fmla="*/ 0 h 52"/>
                <a:gd name="T10" fmla="*/ 44 w 44"/>
                <a:gd name="T11" fmla="*/ 0 h 52"/>
                <a:gd name="T12" fmla="*/ 44 w 44"/>
                <a:gd name="T13" fmla="*/ 32 h 52"/>
                <a:gd name="T14" fmla="*/ 22 w 44"/>
                <a:gd name="T15" fmla="*/ 52 h 52"/>
                <a:gd name="T16" fmla="*/ 0 w 44"/>
                <a:gd name="T17" fmla="*/ 32 h 52"/>
                <a:gd name="T18" fmla="*/ 0 w 44"/>
                <a:gd name="T19" fmla="*/ 0 h 52"/>
                <a:gd name="T20" fmla="*/ 13 w 44"/>
                <a:gd name="T21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4" h="52">
                  <a:moveTo>
                    <a:pt x="13" y="0"/>
                  </a:moveTo>
                  <a:cubicBezTo>
                    <a:pt x="13" y="32"/>
                    <a:pt x="13" y="32"/>
                    <a:pt x="13" y="32"/>
                  </a:cubicBezTo>
                  <a:cubicBezTo>
                    <a:pt x="13" y="36"/>
                    <a:pt x="17" y="40"/>
                    <a:pt x="22" y="40"/>
                  </a:cubicBezTo>
                  <a:cubicBezTo>
                    <a:pt x="27" y="40"/>
                    <a:pt x="31" y="36"/>
                    <a:pt x="31" y="32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4" y="32"/>
                    <a:pt x="44" y="32"/>
                    <a:pt x="44" y="32"/>
                  </a:cubicBezTo>
                  <a:cubicBezTo>
                    <a:pt x="44" y="45"/>
                    <a:pt x="32" y="52"/>
                    <a:pt x="22" y="52"/>
                  </a:cubicBezTo>
                  <a:cubicBezTo>
                    <a:pt x="12" y="52"/>
                    <a:pt x="0" y="45"/>
                    <a:pt x="0" y="32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3" y="0"/>
                  </a:lnTo>
                  <a:close/>
                </a:path>
              </a:pathLst>
            </a:custGeom>
            <a:solidFill>
              <a:srgbClr val="003B7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11"/>
            <p:cNvSpPr>
              <a:spLocks noEditPoints="1"/>
            </p:cNvSpPr>
            <p:nvPr userDrawn="1"/>
          </p:nvSpPr>
          <p:spPr bwMode="auto">
            <a:xfrm>
              <a:off x="5718" y="1588"/>
              <a:ext cx="125" cy="129"/>
            </a:xfrm>
            <a:custGeom>
              <a:avLst/>
              <a:gdLst>
                <a:gd name="T0" fmla="*/ 53 w 53"/>
                <a:gd name="T1" fmla="*/ 27 h 53"/>
                <a:gd name="T2" fmla="*/ 26 w 53"/>
                <a:gd name="T3" fmla="*/ 53 h 53"/>
                <a:gd name="T4" fmla="*/ 0 w 53"/>
                <a:gd name="T5" fmla="*/ 27 h 53"/>
                <a:gd name="T6" fmla="*/ 26 w 53"/>
                <a:gd name="T7" fmla="*/ 0 h 53"/>
                <a:gd name="T8" fmla="*/ 53 w 53"/>
                <a:gd name="T9" fmla="*/ 27 h 53"/>
                <a:gd name="T10" fmla="*/ 26 w 53"/>
                <a:gd name="T11" fmla="*/ 42 h 53"/>
                <a:gd name="T12" fmla="*/ 40 w 53"/>
                <a:gd name="T13" fmla="*/ 27 h 53"/>
                <a:gd name="T14" fmla="*/ 26 w 53"/>
                <a:gd name="T15" fmla="*/ 11 h 53"/>
                <a:gd name="T16" fmla="*/ 13 w 53"/>
                <a:gd name="T17" fmla="*/ 27 h 53"/>
                <a:gd name="T18" fmla="*/ 26 w 53"/>
                <a:gd name="T19" fmla="*/ 42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3" h="53">
                  <a:moveTo>
                    <a:pt x="53" y="27"/>
                  </a:moveTo>
                  <a:cubicBezTo>
                    <a:pt x="53" y="43"/>
                    <a:pt x="41" y="53"/>
                    <a:pt x="26" y="53"/>
                  </a:cubicBezTo>
                  <a:cubicBezTo>
                    <a:pt x="12" y="53"/>
                    <a:pt x="0" y="43"/>
                    <a:pt x="0" y="27"/>
                  </a:cubicBezTo>
                  <a:cubicBezTo>
                    <a:pt x="0" y="10"/>
                    <a:pt x="12" y="0"/>
                    <a:pt x="26" y="0"/>
                  </a:cubicBezTo>
                  <a:cubicBezTo>
                    <a:pt x="41" y="0"/>
                    <a:pt x="53" y="11"/>
                    <a:pt x="53" y="27"/>
                  </a:cubicBezTo>
                  <a:close/>
                  <a:moveTo>
                    <a:pt x="26" y="42"/>
                  </a:moveTo>
                  <a:cubicBezTo>
                    <a:pt x="33" y="42"/>
                    <a:pt x="40" y="38"/>
                    <a:pt x="40" y="27"/>
                  </a:cubicBezTo>
                  <a:cubicBezTo>
                    <a:pt x="40" y="16"/>
                    <a:pt x="33" y="11"/>
                    <a:pt x="26" y="11"/>
                  </a:cubicBezTo>
                  <a:cubicBezTo>
                    <a:pt x="19" y="11"/>
                    <a:pt x="13" y="16"/>
                    <a:pt x="13" y="27"/>
                  </a:cubicBezTo>
                  <a:cubicBezTo>
                    <a:pt x="13" y="37"/>
                    <a:pt x="19" y="42"/>
                    <a:pt x="26" y="42"/>
                  </a:cubicBezTo>
                  <a:close/>
                </a:path>
              </a:pathLst>
            </a:custGeom>
            <a:solidFill>
              <a:srgbClr val="003B7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12"/>
            <p:cNvSpPr>
              <a:spLocks/>
            </p:cNvSpPr>
            <p:nvPr userDrawn="1"/>
          </p:nvSpPr>
          <p:spPr bwMode="auto">
            <a:xfrm>
              <a:off x="5864" y="1591"/>
              <a:ext cx="78" cy="124"/>
            </a:xfrm>
            <a:custGeom>
              <a:avLst/>
              <a:gdLst>
                <a:gd name="T0" fmla="*/ 78 w 78"/>
                <a:gd name="T1" fmla="*/ 27 h 124"/>
                <a:gd name="T2" fmla="*/ 29 w 78"/>
                <a:gd name="T3" fmla="*/ 27 h 124"/>
                <a:gd name="T4" fmla="*/ 29 w 78"/>
                <a:gd name="T5" fmla="*/ 51 h 124"/>
                <a:gd name="T6" fmla="*/ 78 w 78"/>
                <a:gd name="T7" fmla="*/ 51 h 124"/>
                <a:gd name="T8" fmla="*/ 78 w 78"/>
                <a:gd name="T9" fmla="*/ 78 h 124"/>
                <a:gd name="T10" fmla="*/ 29 w 78"/>
                <a:gd name="T11" fmla="*/ 78 h 124"/>
                <a:gd name="T12" fmla="*/ 29 w 78"/>
                <a:gd name="T13" fmla="*/ 124 h 124"/>
                <a:gd name="T14" fmla="*/ 0 w 78"/>
                <a:gd name="T15" fmla="*/ 124 h 124"/>
                <a:gd name="T16" fmla="*/ 0 w 78"/>
                <a:gd name="T17" fmla="*/ 0 h 124"/>
                <a:gd name="T18" fmla="*/ 78 w 78"/>
                <a:gd name="T19" fmla="*/ 0 h 124"/>
                <a:gd name="T20" fmla="*/ 78 w 78"/>
                <a:gd name="T21" fmla="*/ 27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8" h="124">
                  <a:moveTo>
                    <a:pt x="78" y="27"/>
                  </a:moveTo>
                  <a:lnTo>
                    <a:pt x="29" y="27"/>
                  </a:lnTo>
                  <a:lnTo>
                    <a:pt x="29" y="51"/>
                  </a:lnTo>
                  <a:lnTo>
                    <a:pt x="78" y="51"/>
                  </a:lnTo>
                  <a:lnTo>
                    <a:pt x="78" y="78"/>
                  </a:lnTo>
                  <a:lnTo>
                    <a:pt x="29" y="78"/>
                  </a:lnTo>
                  <a:lnTo>
                    <a:pt x="29" y="124"/>
                  </a:lnTo>
                  <a:lnTo>
                    <a:pt x="0" y="124"/>
                  </a:lnTo>
                  <a:lnTo>
                    <a:pt x="0" y="0"/>
                  </a:lnTo>
                  <a:lnTo>
                    <a:pt x="78" y="0"/>
                  </a:lnTo>
                  <a:lnTo>
                    <a:pt x="78" y="27"/>
                  </a:lnTo>
                  <a:close/>
                </a:path>
              </a:pathLst>
            </a:custGeom>
            <a:solidFill>
              <a:srgbClr val="003B7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13"/>
            <p:cNvSpPr>
              <a:spLocks/>
            </p:cNvSpPr>
            <p:nvPr userDrawn="1"/>
          </p:nvSpPr>
          <p:spPr bwMode="auto">
            <a:xfrm>
              <a:off x="5966" y="1591"/>
              <a:ext cx="99" cy="124"/>
            </a:xfrm>
            <a:custGeom>
              <a:avLst/>
              <a:gdLst>
                <a:gd name="T0" fmla="*/ 99 w 99"/>
                <a:gd name="T1" fmla="*/ 0 h 124"/>
                <a:gd name="T2" fmla="*/ 99 w 99"/>
                <a:gd name="T3" fmla="*/ 27 h 124"/>
                <a:gd name="T4" fmla="*/ 66 w 99"/>
                <a:gd name="T5" fmla="*/ 27 h 124"/>
                <a:gd name="T6" fmla="*/ 66 w 99"/>
                <a:gd name="T7" fmla="*/ 124 h 124"/>
                <a:gd name="T8" fmla="*/ 35 w 99"/>
                <a:gd name="T9" fmla="*/ 124 h 124"/>
                <a:gd name="T10" fmla="*/ 35 w 99"/>
                <a:gd name="T11" fmla="*/ 27 h 124"/>
                <a:gd name="T12" fmla="*/ 0 w 99"/>
                <a:gd name="T13" fmla="*/ 27 h 124"/>
                <a:gd name="T14" fmla="*/ 0 w 99"/>
                <a:gd name="T15" fmla="*/ 0 h 124"/>
                <a:gd name="T16" fmla="*/ 99 w 99"/>
                <a:gd name="T17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9" h="124">
                  <a:moveTo>
                    <a:pt x="99" y="0"/>
                  </a:moveTo>
                  <a:lnTo>
                    <a:pt x="99" y="27"/>
                  </a:lnTo>
                  <a:lnTo>
                    <a:pt x="66" y="27"/>
                  </a:lnTo>
                  <a:lnTo>
                    <a:pt x="66" y="124"/>
                  </a:lnTo>
                  <a:lnTo>
                    <a:pt x="35" y="124"/>
                  </a:lnTo>
                  <a:lnTo>
                    <a:pt x="35" y="27"/>
                  </a:lnTo>
                  <a:lnTo>
                    <a:pt x="0" y="27"/>
                  </a:lnTo>
                  <a:lnTo>
                    <a:pt x="0" y="0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rgbClr val="003B7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14"/>
            <p:cNvSpPr>
              <a:spLocks/>
            </p:cNvSpPr>
            <p:nvPr userDrawn="1"/>
          </p:nvSpPr>
          <p:spPr bwMode="auto">
            <a:xfrm>
              <a:off x="5654" y="1591"/>
              <a:ext cx="64" cy="44"/>
            </a:xfrm>
            <a:custGeom>
              <a:avLst/>
              <a:gdLst>
                <a:gd name="T0" fmla="*/ 21 w 64"/>
                <a:gd name="T1" fmla="*/ 44 h 44"/>
                <a:gd name="T2" fmla="*/ 64 w 64"/>
                <a:gd name="T3" fmla="*/ 0 h 44"/>
                <a:gd name="T4" fmla="*/ 26 w 64"/>
                <a:gd name="T5" fmla="*/ 0 h 44"/>
                <a:gd name="T6" fmla="*/ 0 w 64"/>
                <a:gd name="T7" fmla="*/ 24 h 44"/>
                <a:gd name="T8" fmla="*/ 21 w 64"/>
                <a:gd name="T9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44">
                  <a:moveTo>
                    <a:pt x="21" y="44"/>
                  </a:moveTo>
                  <a:lnTo>
                    <a:pt x="64" y="0"/>
                  </a:lnTo>
                  <a:lnTo>
                    <a:pt x="26" y="0"/>
                  </a:lnTo>
                  <a:lnTo>
                    <a:pt x="0" y="24"/>
                  </a:lnTo>
                  <a:lnTo>
                    <a:pt x="21" y="44"/>
                  </a:lnTo>
                  <a:close/>
                </a:path>
              </a:pathLst>
            </a:custGeom>
            <a:solidFill>
              <a:srgbClr val="003B7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15"/>
            <p:cNvSpPr>
              <a:spLocks/>
            </p:cNvSpPr>
            <p:nvPr userDrawn="1"/>
          </p:nvSpPr>
          <p:spPr bwMode="auto">
            <a:xfrm>
              <a:off x="5654" y="1671"/>
              <a:ext cx="64" cy="44"/>
            </a:xfrm>
            <a:custGeom>
              <a:avLst/>
              <a:gdLst>
                <a:gd name="T0" fmla="*/ 0 w 64"/>
                <a:gd name="T1" fmla="*/ 20 h 44"/>
                <a:gd name="T2" fmla="*/ 26 w 64"/>
                <a:gd name="T3" fmla="*/ 44 h 44"/>
                <a:gd name="T4" fmla="*/ 64 w 64"/>
                <a:gd name="T5" fmla="*/ 44 h 44"/>
                <a:gd name="T6" fmla="*/ 21 w 64"/>
                <a:gd name="T7" fmla="*/ 0 h 44"/>
                <a:gd name="T8" fmla="*/ 0 w 64"/>
                <a:gd name="T9" fmla="*/ 2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44">
                  <a:moveTo>
                    <a:pt x="0" y="20"/>
                  </a:moveTo>
                  <a:lnTo>
                    <a:pt x="26" y="44"/>
                  </a:lnTo>
                  <a:lnTo>
                    <a:pt x="64" y="44"/>
                  </a:lnTo>
                  <a:lnTo>
                    <a:pt x="21" y="0"/>
                  </a:lnTo>
                  <a:lnTo>
                    <a:pt x="0" y="20"/>
                  </a:lnTo>
                  <a:close/>
                </a:path>
              </a:pathLst>
            </a:custGeom>
            <a:solidFill>
              <a:srgbClr val="003B7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16"/>
            <p:cNvSpPr>
              <a:spLocks/>
            </p:cNvSpPr>
            <p:nvPr userDrawn="1"/>
          </p:nvSpPr>
          <p:spPr bwMode="auto">
            <a:xfrm>
              <a:off x="5573" y="1591"/>
              <a:ext cx="97" cy="124"/>
            </a:xfrm>
            <a:custGeom>
              <a:avLst/>
              <a:gdLst>
                <a:gd name="T0" fmla="*/ 0 w 97"/>
                <a:gd name="T1" fmla="*/ 0 h 124"/>
                <a:gd name="T2" fmla="*/ 60 w 97"/>
                <a:gd name="T3" fmla="*/ 61 h 124"/>
                <a:gd name="T4" fmla="*/ 0 w 97"/>
                <a:gd name="T5" fmla="*/ 124 h 124"/>
                <a:gd name="T6" fmla="*/ 38 w 97"/>
                <a:gd name="T7" fmla="*/ 124 h 124"/>
                <a:gd name="T8" fmla="*/ 97 w 97"/>
                <a:gd name="T9" fmla="*/ 61 h 124"/>
                <a:gd name="T10" fmla="*/ 38 w 97"/>
                <a:gd name="T11" fmla="*/ 0 h 124"/>
                <a:gd name="T12" fmla="*/ 0 w 97"/>
                <a:gd name="T13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7" h="124">
                  <a:moveTo>
                    <a:pt x="0" y="0"/>
                  </a:moveTo>
                  <a:lnTo>
                    <a:pt x="60" y="61"/>
                  </a:lnTo>
                  <a:lnTo>
                    <a:pt x="0" y="124"/>
                  </a:lnTo>
                  <a:lnTo>
                    <a:pt x="38" y="124"/>
                  </a:lnTo>
                  <a:lnTo>
                    <a:pt x="97" y="61"/>
                  </a:lnTo>
                  <a:lnTo>
                    <a:pt x="3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B7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3" name="PoleTekstowe 1"/>
          <p:cNvSpPr txBox="1"/>
          <p:nvPr userDrawn="1"/>
        </p:nvSpPr>
        <p:spPr>
          <a:xfrm>
            <a:off x="8271705" y="4919472"/>
            <a:ext cx="662219" cy="146194"/>
          </a:xfrm>
          <a:prstGeom prst="rect">
            <a:avLst/>
          </a:prstGeom>
          <a:noFill/>
        </p:spPr>
        <p:txBody>
          <a:bodyPr wrap="square" lIns="91440" tIns="34290" rIns="45720" bIns="34290" rtlCol="0">
            <a:spAutoFit/>
          </a:bodyPr>
          <a:lstStyle/>
          <a:p>
            <a:pPr indent="0" algn="l">
              <a:lnSpc>
                <a:spcPct val="100000"/>
              </a:lnSpc>
            </a:pPr>
            <a:r>
              <a:rPr lang="pl-PL" sz="500" b="0" dirty="0" smtClean="0">
                <a:solidFill>
                  <a:schemeClr val="accent3"/>
                </a:solidFill>
                <a:latin typeface="+mj-lt"/>
                <a:cs typeface="Open Sans"/>
              </a:rPr>
              <a:t>www.luxoft.com</a:t>
            </a:r>
            <a:endParaRPr lang="pl-PL" sz="500" b="0" dirty="0">
              <a:solidFill>
                <a:schemeClr val="accent3"/>
              </a:solidFill>
              <a:latin typeface="+mj-lt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4428106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size 1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pl-PL" dirty="0" smtClean="0"/>
              <a:t>Edit </a:t>
            </a:r>
            <a:r>
              <a:rPr lang="pl-PL" dirty="0" err="1" smtClean="0"/>
              <a:t>Title</a:t>
            </a:r>
            <a:endParaRPr lang="en-US" dirty="0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quarter" idx="12" hasCustomPrompt="1"/>
          </p:nvPr>
        </p:nvSpPr>
        <p:spPr>
          <a:xfrm>
            <a:off x="286479" y="897732"/>
            <a:ext cx="8593931" cy="375642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pl-PL" smtClean="0"/>
              <a:t>Up to nine lines of text.</a:t>
            </a:r>
          </a:p>
        </p:txBody>
      </p:sp>
    </p:spTree>
    <p:extLst>
      <p:ext uri="{BB962C8B-B14F-4D97-AF65-F5344CB8AC3E}">
        <p14:creationId xmlns:p14="http://schemas.microsoft.com/office/powerpoint/2010/main" val="173448750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ntain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pl-PL" smtClean="0"/>
              <a:t>Edit Title</a:t>
            </a:r>
            <a:endParaRPr lang="en-US"/>
          </a:p>
        </p:txBody>
      </p:sp>
      <p:sp>
        <p:nvSpPr>
          <p:cNvPr id="5" name="Symbol zastępczy zawartości 4"/>
          <p:cNvSpPr>
            <a:spLocks noGrp="1"/>
          </p:cNvSpPr>
          <p:nvPr>
            <p:ph sz="quarter" idx="11" hasCustomPrompt="1"/>
          </p:nvPr>
        </p:nvSpPr>
        <p:spPr>
          <a:xfrm>
            <a:off x="286942" y="897731"/>
            <a:ext cx="4184754" cy="3756422"/>
          </a:xfrm>
        </p:spPr>
        <p:txBody>
          <a:bodyPr/>
          <a:lstStyle>
            <a:lvl1pPr marL="270000">
              <a:defRPr/>
            </a:lvl1pPr>
          </a:lstStyle>
          <a:p>
            <a:pPr lvl="0"/>
            <a:r>
              <a:rPr lang="pl-PL" dirty="0" smtClean="0"/>
              <a:t>Click to edit content</a:t>
            </a:r>
          </a:p>
          <a:p>
            <a:pPr lvl="1"/>
            <a:r>
              <a:rPr lang="pl-PL" dirty="0" smtClean="0"/>
              <a:t>Click to edit content</a:t>
            </a:r>
          </a:p>
          <a:p>
            <a:pPr lvl="2"/>
            <a:r>
              <a:rPr lang="pl-PL" dirty="0" smtClean="0"/>
              <a:t>Click to edit content</a:t>
            </a:r>
          </a:p>
          <a:p>
            <a:pPr lvl="3"/>
            <a:r>
              <a:rPr lang="pl-PL" dirty="0" smtClean="0"/>
              <a:t>Click to edit content</a:t>
            </a:r>
          </a:p>
          <a:p>
            <a:pPr lvl="4"/>
            <a:r>
              <a:rPr lang="pl-PL" dirty="0" smtClean="0"/>
              <a:t>Click to edit content</a:t>
            </a:r>
            <a:endParaRPr lang="en-US" dirty="0"/>
          </a:p>
        </p:txBody>
      </p:sp>
      <p:sp>
        <p:nvSpPr>
          <p:cNvPr id="6" name="Symbol zastępczy zawartości 4"/>
          <p:cNvSpPr>
            <a:spLocks noGrp="1"/>
          </p:cNvSpPr>
          <p:nvPr>
            <p:ph sz="quarter" idx="12" hasCustomPrompt="1"/>
          </p:nvPr>
        </p:nvSpPr>
        <p:spPr>
          <a:xfrm>
            <a:off x="4660641" y="897731"/>
            <a:ext cx="4219769" cy="3756422"/>
          </a:xfrm>
        </p:spPr>
        <p:txBody>
          <a:bodyPr/>
          <a:lstStyle>
            <a:lvl1pPr marL="270000">
              <a:defRPr lang="pl-PL" smtClean="0"/>
            </a:lvl1pPr>
          </a:lstStyle>
          <a:p>
            <a:pPr lvl="0"/>
            <a:r>
              <a:rPr lang="pl-PL" smtClean="0"/>
              <a:t>Click to edit content</a:t>
            </a:r>
          </a:p>
          <a:p>
            <a:pPr lvl="1"/>
            <a:r>
              <a:rPr lang="pl-PL" smtClean="0"/>
              <a:t>Click to edit content</a:t>
            </a:r>
          </a:p>
          <a:p>
            <a:pPr lvl="2"/>
            <a:r>
              <a:rPr lang="pl-PL" smtClean="0"/>
              <a:t>Click to edit content</a:t>
            </a:r>
          </a:p>
          <a:p>
            <a:pPr lvl="3"/>
            <a:r>
              <a:rPr lang="pl-PL" smtClean="0"/>
              <a:t>Click to edit content</a:t>
            </a:r>
          </a:p>
          <a:p>
            <a:pPr lvl="4"/>
            <a:r>
              <a:rPr lang="pl-PL" smtClean="0"/>
              <a:t>Click to edit content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85485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ex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pl-PL" smtClean="0"/>
              <a:t>Edit Title</a:t>
            </a:r>
            <a:endParaRPr lang="en-US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quarter" idx="13" hasCustomPrompt="1"/>
          </p:nvPr>
        </p:nvSpPr>
        <p:spPr>
          <a:xfrm>
            <a:off x="286916" y="897732"/>
            <a:ext cx="4185047" cy="375642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pl-PL" dirty="0" smtClean="0"/>
              <a:t>Up to nine lines of text.</a:t>
            </a:r>
            <a:endParaRPr lang="en-US" dirty="0"/>
          </a:p>
        </p:txBody>
      </p:sp>
      <p:sp>
        <p:nvSpPr>
          <p:cNvPr id="8" name="Symbol zastępczy tekstu 3"/>
          <p:cNvSpPr>
            <a:spLocks noGrp="1"/>
          </p:cNvSpPr>
          <p:nvPr>
            <p:ph type="body" sz="quarter" idx="14" hasCustomPrompt="1"/>
          </p:nvPr>
        </p:nvSpPr>
        <p:spPr>
          <a:xfrm>
            <a:off x="4695363" y="897732"/>
            <a:ext cx="4185047" cy="375642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pl-PL" smtClean="0"/>
              <a:t>Up to nine lines of text.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08910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ntain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pl-PL" smtClean="0"/>
              <a:t>Edit Title</a:t>
            </a:r>
            <a:endParaRPr lang="en-US"/>
          </a:p>
        </p:txBody>
      </p:sp>
      <p:sp>
        <p:nvSpPr>
          <p:cNvPr id="5" name="Symbol zastępczy zawartości 4"/>
          <p:cNvSpPr>
            <a:spLocks noGrp="1"/>
          </p:cNvSpPr>
          <p:nvPr>
            <p:ph sz="quarter" idx="14" hasCustomPrompt="1"/>
          </p:nvPr>
        </p:nvSpPr>
        <p:spPr>
          <a:xfrm>
            <a:off x="286942" y="897732"/>
            <a:ext cx="2762088" cy="3756422"/>
          </a:xfrm>
        </p:spPr>
        <p:txBody>
          <a:bodyPr/>
          <a:lstStyle>
            <a:lvl1pPr marL="270000">
              <a:defRPr/>
            </a:lvl1pPr>
          </a:lstStyle>
          <a:p>
            <a:pPr lvl="0"/>
            <a:r>
              <a:rPr lang="pl-PL" smtClean="0"/>
              <a:t>Click to edit content</a:t>
            </a:r>
          </a:p>
        </p:txBody>
      </p:sp>
      <p:sp>
        <p:nvSpPr>
          <p:cNvPr id="6" name="Symbol zastępczy zawartości 4"/>
          <p:cNvSpPr>
            <a:spLocks noGrp="1"/>
          </p:cNvSpPr>
          <p:nvPr>
            <p:ph sz="quarter" idx="15" hasCustomPrompt="1"/>
          </p:nvPr>
        </p:nvSpPr>
        <p:spPr>
          <a:xfrm>
            <a:off x="3202619" y="897732"/>
            <a:ext cx="2762088" cy="3756422"/>
          </a:xfrm>
        </p:spPr>
        <p:txBody>
          <a:bodyPr/>
          <a:lstStyle>
            <a:lvl1pPr marL="270000">
              <a:defRPr/>
            </a:lvl1pPr>
          </a:lstStyle>
          <a:p>
            <a:pPr lvl="0"/>
            <a:r>
              <a:rPr lang="pl-PL" smtClean="0"/>
              <a:t>Click to edit content</a:t>
            </a:r>
          </a:p>
        </p:txBody>
      </p:sp>
      <p:sp>
        <p:nvSpPr>
          <p:cNvPr id="7" name="Symbol zastępczy zawartości 4"/>
          <p:cNvSpPr>
            <a:spLocks noGrp="1"/>
          </p:cNvSpPr>
          <p:nvPr>
            <p:ph sz="quarter" idx="16" hasCustomPrompt="1"/>
          </p:nvPr>
        </p:nvSpPr>
        <p:spPr>
          <a:xfrm>
            <a:off x="6118322" y="897732"/>
            <a:ext cx="2762088" cy="3756422"/>
          </a:xfrm>
        </p:spPr>
        <p:txBody>
          <a:bodyPr/>
          <a:lstStyle>
            <a:lvl1pPr marL="270000">
              <a:defRPr/>
            </a:lvl1pPr>
          </a:lstStyle>
          <a:p>
            <a:pPr lvl="0"/>
            <a:r>
              <a:rPr lang="pl-PL" smtClean="0"/>
              <a:t>Click to edit content</a:t>
            </a:r>
          </a:p>
        </p:txBody>
      </p:sp>
    </p:spTree>
    <p:extLst>
      <p:ext uri="{BB962C8B-B14F-4D97-AF65-F5344CB8AC3E}">
        <p14:creationId xmlns:p14="http://schemas.microsoft.com/office/powerpoint/2010/main" val="125231941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+2 contain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pl-PL" smtClean="0"/>
              <a:t>Edit Title</a:t>
            </a:r>
            <a:endParaRPr lang="en-US"/>
          </a:p>
        </p:txBody>
      </p:sp>
      <p:sp>
        <p:nvSpPr>
          <p:cNvPr id="9" name="Symbol zastępczy zawartości 4"/>
          <p:cNvSpPr>
            <a:spLocks noGrp="1"/>
          </p:cNvSpPr>
          <p:nvPr>
            <p:ph sz="quarter" idx="11" hasCustomPrompt="1"/>
          </p:nvPr>
        </p:nvSpPr>
        <p:spPr>
          <a:xfrm>
            <a:off x="286942" y="897731"/>
            <a:ext cx="4184754" cy="1826934"/>
          </a:xfrm>
        </p:spPr>
        <p:txBody>
          <a:bodyPr/>
          <a:lstStyle>
            <a:lvl1pPr marL="270000">
              <a:defRPr/>
            </a:lvl1pPr>
          </a:lstStyle>
          <a:p>
            <a:pPr lvl="0"/>
            <a:r>
              <a:rPr lang="pl-PL" smtClean="0"/>
              <a:t>Click to edit content</a:t>
            </a:r>
          </a:p>
        </p:txBody>
      </p:sp>
      <p:sp>
        <p:nvSpPr>
          <p:cNvPr id="10" name="Symbol zastępczy zawartości 4"/>
          <p:cNvSpPr>
            <a:spLocks noGrp="1"/>
          </p:cNvSpPr>
          <p:nvPr>
            <p:ph sz="quarter" idx="13" hasCustomPrompt="1"/>
          </p:nvPr>
        </p:nvSpPr>
        <p:spPr>
          <a:xfrm>
            <a:off x="286942" y="2808073"/>
            <a:ext cx="4184754" cy="1846080"/>
          </a:xfrm>
        </p:spPr>
        <p:txBody>
          <a:bodyPr/>
          <a:lstStyle>
            <a:lvl1pPr marL="270000">
              <a:defRPr/>
            </a:lvl1pPr>
          </a:lstStyle>
          <a:p>
            <a:pPr lvl="0"/>
            <a:r>
              <a:rPr lang="pl-PL" smtClean="0"/>
              <a:t>Click to edit content</a:t>
            </a:r>
          </a:p>
        </p:txBody>
      </p:sp>
      <p:sp>
        <p:nvSpPr>
          <p:cNvPr id="11" name="Symbol zastępczy zawartości 4"/>
          <p:cNvSpPr>
            <a:spLocks noGrp="1"/>
          </p:cNvSpPr>
          <p:nvPr>
            <p:ph sz="quarter" idx="14" hasCustomPrompt="1"/>
          </p:nvPr>
        </p:nvSpPr>
        <p:spPr>
          <a:xfrm>
            <a:off x="4695656" y="897731"/>
            <a:ext cx="4184754" cy="1826934"/>
          </a:xfrm>
        </p:spPr>
        <p:txBody>
          <a:bodyPr/>
          <a:lstStyle>
            <a:lvl1pPr marL="270000">
              <a:defRPr/>
            </a:lvl1pPr>
          </a:lstStyle>
          <a:p>
            <a:pPr lvl="0"/>
            <a:r>
              <a:rPr lang="pl-PL" smtClean="0"/>
              <a:t>Click to edit content</a:t>
            </a:r>
          </a:p>
        </p:txBody>
      </p:sp>
      <p:sp>
        <p:nvSpPr>
          <p:cNvPr id="12" name="Symbol zastępczy zawartości 4"/>
          <p:cNvSpPr>
            <a:spLocks noGrp="1"/>
          </p:cNvSpPr>
          <p:nvPr>
            <p:ph sz="quarter" idx="15" hasCustomPrompt="1"/>
          </p:nvPr>
        </p:nvSpPr>
        <p:spPr>
          <a:xfrm>
            <a:off x="4695656" y="2808073"/>
            <a:ext cx="4184754" cy="1846080"/>
          </a:xfrm>
        </p:spPr>
        <p:txBody>
          <a:bodyPr/>
          <a:lstStyle>
            <a:lvl1pPr marL="270000">
              <a:defRPr/>
            </a:lvl1pPr>
          </a:lstStyle>
          <a:p>
            <a:pPr lvl="0"/>
            <a:r>
              <a:rPr lang="pl-PL" smtClean="0"/>
              <a:t>Click to edit content</a:t>
            </a:r>
          </a:p>
        </p:txBody>
      </p:sp>
    </p:spTree>
    <p:extLst>
      <p:ext uri="{BB962C8B-B14F-4D97-AF65-F5344CB8AC3E}">
        <p14:creationId xmlns:p14="http://schemas.microsoft.com/office/powerpoint/2010/main" val="95934423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+2 contain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pl-PL" smtClean="0"/>
              <a:t>Edit Title</a:t>
            </a:r>
            <a:endParaRPr lang="en-US"/>
          </a:p>
        </p:txBody>
      </p:sp>
      <p:sp>
        <p:nvSpPr>
          <p:cNvPr id="5" name="Symbol zastępczy zawartości 4"/>
          <p:cNvSpPr>
            <a:spLocks noGrp="1"/>
          </p:cNvSpPr>
          <p:nvPr>
            <p:ph sz="quarter" idx="11" hasCustomPrompt="1"/>
          </p:nvPr>
        </p:nvSpPr>
        <p:spPr>
          <a:xfrm>
            <a:off x="4695656" y="897731"/>
            <a:ext cx="4184754" cy="1826934"/>
          </a:xfrm>
        </p:spPr>
        <p:txBody>
          <a:bodyPr/>
          <a:lstStyle>
            <a:lvl1pPr marL="270000">
              <a:defRPr/>
            </a:lvl1pPr>
          </a:lstStyle>
          <a:p>
            <a:pPr lvl="0"/>
            <a:r>
              <a:rPr lang="pl-PL" smtClean="0"/>
              <a:t>Click to edit content</a:t>
            </a:r>
          </a:p>
        </p:txBody>
      </p:sp>
      <p:sp>
        <p:nvSpPr>
          <p:cNvPr id="6" name="Symbol zastępczy zawartości 4"/>
          <p:cNvSpPr>
            <a:spLocks noGrp="1"/>
          </p:cNvSpPr>
          <p:nvPr>
            <p:ph sz="quarter" idx="13" hasCustomPrompt="1"/>
          </p:nvPr>
        </p:nvSpPr>
        <p:spPr>
          <a:xfrm>
            <a:off x="4695656" y="2808073"/>
            <a:ext cx="4184754" cy="1846080"/>
          </a:xfrm>
        </p:spPr>
        <p:txBody>
          <a:bodyPr/>
          <a:lstStyle>
            <a:lvl1pPr marL="270000">
              <a:defRPr/>
            </a:lvl1pPr>
          </a:lstStyle>
          <a:p>
            <a:pPr lvl="0"/>
            <a:r>
              <a:rPr lang="pl-PL" smtClean="0"/>
              <a:t>Click to edit content</a:t>
            </a:r>
          </a:p>
        </p:txBody>
      </p:sp>
      <p:sp>
        <p:nvSpPr>
          <p:cNvPr id="9" name="Symbol zastępczy zawartości 4"/>
          <p:cNvSpPr>
            <a:spLocks noGrp="1"/>
          </p:cNvSpPr>
          <p:nvPr>
            <p:ph sz="quarter" idx="12" hasCustomPrompt="1"/>
          </p:nvPr>
        </p:nvSpPr>
        <p:spPr>
          <a:xfrm>
            <a:off x="286916" y="897731"/>
            <a:ext cx="4184754" cy="3756422"/>
          </a:xfrm>
        </p:spPr>
        <p:txBody>
          <a:bodyPr/>
          <a:lstStyle>
            <a:lvl1pPr marL="270000">
              <a:defRPr/>
            </a:lvl1pPr>
          </a:lstStyle>
          <a:p>
            <a:pPr lvl="0"/>
            <a:r>
              <a:rPr lang="pl-PL" smtClean="0"/>
              <a:t>Click to edit content</a:t>
            </a:r>
          </a:p>
          <a:p>
            <a:pPr lvl="1"/>
            <a:r>
              <a:rPr lang="pl-PL" smtClean="0"/>
              <a:t>Click to edit content</a:t>
            </a:r>
          </a:p>
          <a:p>
            <a:pPr lvl="2"/>
            <a:r>
              <a:rPr lang="pl-PL" smtClean="0"/>
              <a:t>Click to edit content</a:t>
            </a:r>
          </a:p>
          <a:p>
            <a:pPr lvl="3"/>
            <a:r>
              <a:rPr lang="pl-PL" smtClean="0"/>
              <a:t>Click to edit content</a:t>
            </a:r>
          </a:p>
          <a:p>
            <a:pPr lvl="4"/>
            <a:r>
              <a:rPr lang="pl-PL" smtClean="0"/>
              <a:t>Click to edit content</a:t>
            </a:r>
          </a:p>
        </p:txBody>
      </p:sp>
    </p:spTree>
    <p:extLst>
      <p:ext uri="{BB962C8B-B14F-4D97-AF65-F5344CB8AC3E}">
        <p14:creationId xmlns:p14="http://schemas.microsoft.com/office/powerpoint/2010/main" val="36824269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4625042"/>
            <a:ext cx="9144000" cy="5184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</a:endParaRPr>
          </a:p>
        </p:txBody>
      </p:sp>
      <p:grpSp>
        <p:nvGrpSpPr>
          <p:cNvPr id="7" name="Group 4"/>
          <p:cNvGrpSpPr>
            <a:grpSpLocks noChangeAspect="1"/>
          </p:cNvGrpSpPr>
          <p:nvPr userDrawn="1"/>
        </p:nvGrpSpPr>
        <p:grpSpPr bwMode="auto">
          <a:xfrm>
            <a:off x="0" y="1"/>
            <a:ext cx="6401293" cy="5143500"/>
            <a:chOff x="2703" y="-350"/>
            <a:chExt cx="4901" cy="3938"/>
          </a:xfrm>
        </p:grpSpPr>
        <p:sp>
          <p:nvSpPr>
            <p:cNvPr id="9" name="Freeform 5"/>
            <p:cNvSpPr>
              <a:spLocks/>
            </p:cNvSpPr>
            <p:nvPr userDrawn="1"/>
          </p:nvSpPr>
          <p:spPr bwMode="auto">
            <a:xfrm>
              <a:off x="4271" y="-350"/>
              <a:ext cx="3333" cy="3938"/>
            </a:xfrm>
            <a:custGeom>
              <a:avLst/>
              <a:gdLst>
                <a:gd name="T0" fmla="*/ 3315 w 3333"/>
                <a:gd name="T1" fmla="*/ 3081 h 3938"/>
                <a:gd name="T2" fmla="*/ 514 w 3333"/>
                <a:gd name="T3" fmla="*/ 3938 h 3938"/>
                <a:gd name="T4" fmla="*/ 547 w 3333"/>
                <a:gd name="T5" fmla="*/ 3938 h 3938"/>
                <a:gd name="T6" fmla="*/ 3326 w 3333"/>
                <a:gd name="T7" fmla="*/ 3088 h 3938"/>
                <a:gd name="T8" fmla="*/ 3333 w 3333"/>
                <a:gd name="T9" fmla="*/ 3086 h 3938"/>
                <a:gd name="T10" fmla="*/ 15 w 3333"/>
                <a:gd name="T11" fmla="*/ 0 h 3938"/>
                <a:gd name="T12" fmla="*/ 0 w 3333"/>
                <a:gd name="T13" fmla="*/ 0 h 3938"/>
                <a:gd name="T14" fmla="*/ 3315 w 3333"/>
                <a:gd name="T15" fmla="*/ 3081 h 39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333" h="3938">
                  <a:moveTo>
                    <a:pt x="3315" y="3081"/>
                  </a:moveTo>
                  <a:lnTo>
                    <a:pt x="514" y="3938"/>
                  </a:lnTo>
                  <a:lnTo>
                    <a:pt x="547" y="3938"/>
                  </a:lnTo>
                  <a:lnTo>
                    <a:pt x="3326" y="3088"/>
                  </a:lnTo>
                  <a:lnTo>
                    <a:pt x="3333" y="3086"/>
                  </a:lnTo>
                  <a:lnTo>
                    <a:pt x="15" y="0"/>
                  </a:lnTo>
                  <a:lnTo>
                    <a:pt x="0" y="0"/>
                  </a:lnTo>
                  <a:lnTo>
                    <a:pt x="3315" y="3081"/>
                  </a:lnTo>
                  <a:close/>
                </a:path>
              </a:pathLst>
            </a:custGeom>
            <a:solidFill>
              <a:srgbClr val="243E79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l-PL"/>
            </a:p>
          </p:txBody>
        </p:sp>
        <p:sp>
          <p:nvSpPr>
            <p:cNvPr id="10" name="Freeform 6"/>
            <p:cNvSpPr>
              <a:spLocks/>
            </p:cNvSpPr>
            <p:nvPr userDrawn="1"/>
          </p:nvSpPr>
          <p:spPr bwMode="auto">
            <a:xfrm>
              <a:off x="2703" y="-350"/>
              <a:ext cx="747" cy="3292"/>
            </a:xfrm>
            <a:custGeom>
              <a:avLst/>
              <a:gdLst>
                <a:gd name="T0" fmla="*/ 738 w 747"/>
                <a:gd name="T1" fmla="*/ 0 h 3292"/>
                <a:gd name="T2" fmla="*/ 0 w 747"/>
                <a:gd name="T3" fmla="*/ 3249 h 3292"/>
                <a:gd name="T4" fmla="*/ 0 w 747"/>
                <a:gd name="T5" fmla="*/ 3292 h 3292"/>
                <a:gd name="T6" fmla="*/ 747 w 747"/>
                <a:gd name="T7" fmla="*/ 0 h 3292"/>
                <a:gd name="T8" fmla="*/ 738 w 747"/>
                <a:gd name="T9" fmla="*/ 0 h 3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7" h="3292">
                  <a:moveTo>
                    <a:pt x="738" y="0"/>
                  </a:moveTo>
                  <a:lnTo>
                    <a:pt x="0" y="3249"/>
                  </a:lnTo>
                  <a:lnTo>
                    <a:pt x="0" y="3292"/>
                  </a:lnTo>
                  <a:lnTo>
                    <a:pt x="747" y="0"/>
                  </a:lnTo>
                  <a:lnTo>
                    <a:pt x="738" y="0"/>
                  </a:lnTo>
                  <a:close/>
                </a:path>
              </a:pathLst>
            </a:custGeom>
            <a:solidFill>
              <a:srgbClr val="243E79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l-PL"/>
            </a:p>
          </p:txBody>
        </p:sp>
        <p:sp>
          <p:nvSpPr>
            <p:cNvPr id="11" name="Freeform 7"/>
            <p:cNvSpPr>
              <a:spLocks/>
            </p:cNvSpPr>
            <p:nvPr userDrawn="1"/>
          </p:nvSpPr>
          <p:spPr bwMode="auto">
            <a:xfrm>
              <a:off x="2703" y="-350"/>
              <a:ext cx="4845" cy="3938"/>
            </a:xfrm>
            <a:custGeom>
              <a:avLst/>
              <a:gdLst>
                <a:gd name="T0" fmla="*/ 0 w 4845"/>
                <a:gd name="T1" fmla="*/ 3296 h 3938"/>
                <a:gd name="T2" fmla="*/ 0 w 4845"/>
                <a:gd name="T3" fmla="*/ 3938 h 3938"/>
                <a:gd name="T4" fmla="*/ 1810 w 4845"/>
                <a:gd name="T5" fmla="*/ 3938 h 3938"/>
                <a:gd name="T6" fmla="*/ 4845 w 4845"/>
                <a:gd name="T7" fmla="*/ 2672 h 3938"/>
                <a:gd name="T8" fmla="*/ 1334 w 4845"/>
                <a:gd name="T9" fmla="*/ 0 h 3938"/>
                <a:gd name="T10" fmla="*/ 414 w 4845"/>
                <a:gd name="T11" fmla="*/ 0 h 3938"/>
                <a:gd name="T12" fmla="*/ 0 w 4845"/>
                <a:gd name="T13" fmla="*/ 3296 h 39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45" h="3938">
                  <a:moveTo>
                    <a:pt x="0" y="3296"/>
                  </a:moveTo>
                  <a:lnTo>
                    <a:pt x="0" y="3938"/>
                  </a:lnTo>
                  <a:lnTo>
                    <a:pt x="1810" y="3938"/>
                  </a:lnTo>
                  <a:lnTo>
                    <a:pt x="4845" y="2672"/>
                  </a:lnTo>
                  <a:lnTo>
                    <a:pt x="1334" y="0"/>
                  </a:lnTo>
                  <a:lnTo>
                    <a:pt x="414" y="0"/>
                  </a:lnTo>
                  <a:lnTo>
                    <a:pt x="0" y="3296"/>
                  </a:lnTo>
                  <a:close/>
                </a:path>
              </a:pathLst>
            </a:custGeom>
            <a:solidFill>
              <a:srgbClr val="243E79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l-PL"/>
            </a:p>
          </p:txBody>
        </p:sp>
      </p:grpSp>
      <p:grpSp>
        <p:nvGrpSpPr>
          <p:cNvPr id="54" name="Group 19"/>
          <p:cNvGrpSpPr>
            <a:grpSpLocks noChangeAspect="1"/>
          </p:cNvGrpSpPr>
          <p:nvPr userDrawn="1"/>
        </p:nvGrpSpPr>
        <p:grpSpPr bwMode="auto">
          <a:xfrm>
            <a:off x="8176860" y="4339892"/>
            <a:ext cx="438164" cy="423513"/>
            <a:chOff x="2074" y="843"/>
            <a:chExt cx="1615" cy="1561"/>
          </a:xfrm>
          <a:solidFill>
            <a:schemeClr val="accent3"/>
          </a:solidFill>
        </p:grpSpPr>
        <p:sp>
          <p:nvSpPr>
            <p:cNvPr id="55" name="Freeform 20"/>
            <p:cNvSpPr>
              <a:spLocks noEditPoints="1"/>
            </p:cNvSpPr>
            <p:nvPr userDrawn="1"/>
          </p:nvSpPr>
          <p:spPr bwMode="auto">
            <a:xfrm>
              <a:off x="2074" y="1379"/>
              <a:ext cx="1525" cy="442"/>
            </a:xfrm>
            <a:custGeom>
              <a:avLst/>
              <a:gdLst>
                <a:gd name="T0" fmla="*/ 646 w 646"/>
                <a:gd name="T1" fmla="*/ 0 h 187"/>
                <a:gd name="T2" fmla="*/ 0 w 646"/>
                <a:gd name="T3" fmla="*/ 187 h 187"/>
                <a:gd name="T4" fmla="*/ 0 w 646"/>
                <a:gd name="T5" fmla="*/ 0 h 187"/>
                <a:gd name="T6" fmla="*/ 334 w 646"/>
                <a:gd name="T7" fmla="*/ 41 h 187"/>
                <a:gd name="T8" fmla="*/ 298 w 646"/>
                <a:gd name="T9" fmla="*/ 41 h 187"/>
                <a:gd name="T10" fmla="*/ 289 w 646"/>
                <a:gd name="T11" fmla="*/ 66 h 187"/>
                <a:gd name="T12" fmla="*/ 325 w 646"/>
                <a:gd name="T13" fmla="*/ 48 h 187"/>
                <a:gd name="T14" fmla="*/ 316 w 646"/>
                <a:gd name="T15" fmla="*/ 140 h 187"/>
                <a:gd name="T16" fmla="*/ 358 w 646"/>
                <a:gd name="T17" fmla="*/ 144 h 187"/>
                <a:gd name="T18" fmla="*/ 343 w 646"/>
                <a:gd name="T19" fmla="*/ 130 h 187"/>
                <a:gd name="T20" fmla="*/ 343 w 646"/>
                <a:gd name="T21" fmla="*/ 47 h 187"/>
                <a:gd name="T22" fmla="*/ 375 w 646"/>
                <a:gd name="T23" fmla="*/ 66 h 187"/>
                <a:gd name="T24" fmla="*/ 377 w 646"/>
                <a:gd name="T25" fmla="*/ 37 h 187"/>
                <a:gd name="T26" fmla="*/ 207 w 646"/>
                <a:gd name="T27" fmla="*/ 69 h 187"/>
                <a:gd name="T28" fmla="*/ 233 w 646"/>
                <a:gd name="T29" fmla="*/ 141 h 187"/>
                <a:gd name="T30" fmla="*/ 204 w 646"/>
                <a:gd name="T31" fmla="*/ 116 h 187"/>
                <a:gd name="T32" fmla="*/ 270 w 646"/>
                <a:gd name="T33" fmla="*/ 119 h 187"/>
                <a:gd name="T34" fmla="*/ 225 w 646"/>
                <a:gd name="T35" fmla="*/ 69 h 187"/>
                <a:gd name="T36" fmla="*/ 258 w 646"/>
                <a:gd name="T37" fmla="*/ 56 h 187"/>
                <a:gd name="T38" fmla="*/ 266 w 646"/>
                <a:gd name="T39" fmla="*/ 64 h 187"/>
                <a:gd name="T40" fmla="*/ 207 w 646"/>
                <a:gd name="T41" fmla="*/ 69 h 187"/>
                <a:gd name="T42" fmla="*/ 44 w 646"/>
                <a:gd name="T43" fmla="*/ 45 h 187"/>
                <a:gd name="T44" fmla="*/ 58 w 646"/>
                <a:gd name="T45" fmla="*/ 93 h 187"/>
                <a:gd name="T46" fmla="*/ 43 w 646"/>
                <a:gd name="T47" fmla="*/ 144 h 187"/>
                <a:gd name="T48" fmla="*/ 124 w 646"/>
                <a:gd name="T49" fmla="*/ 119 h 187"/>
                <a:gd name="T50" fmla="*/ 93 w 646"/>
                <a:gd name="T51" fmla="*/ 139 h 187"/>
                <a:gd name="T52" fmla="*/ 76 w 646"/>
                <a:gd name="T53" fmla="*/ 92 h 187"/>
                <a:gd name="T54" fmla="*/ 85 w 646"/>
                <a:gd name="T55" fmla="*/ 45 h 187"/>
                <a:gd name="T56" fmla="*/ 44 w 646"/>
                <a:gd name="T57" fmla="*/ 41 h 187"/>
                <a:gd name="T58" fmla="*/ 139 w 646"/>
                <a:gd name="T59" fmla="*/ 42 h 187"/>
                <a:gd name="T60" fmla="*/ 152 w 646"/>
                <a:gd name="T61" fmla="*/ 56 h 187"/>
                <a:gd name="T62" fmla="*/ 152 w 646"/>
                <a:gd name="T63" fmla="*/ 130 h 187"/>
                <a:gd name="T64" fmla="*/ 139 w 646"/>
                <a:gd name="T65" fmla="*/ 142 h 187"/>
                <a:gd name="T66" fmla="*/ 173 w 646"/>
                <a:gd name="T67" fmla="*/ 145 h 187"/>
                <a:gd name="T68" fmla="*/ 173 w 646"/>
                <a:gd name="T69" fmla="*/ 138 h 187"/>
                <a:gd name="T70" fmla="*/ 170 w 646"/>
                <a:gd name="T71" fmla="*/ 94 h 187"/>
                <a:gd name="T72" fmla="*/ 184 w 646"/>
                <a:gd name="T73" fmla="*/ 41 h 187"/>
                <a:gd name="T74" fmla="*/ 139 w 646"/>
                <a:gd name="T75" fmla="*/ 42 h 187"/>
                <a:gd name="T76" fmla="*/ 411 w 646"/>
                <a:gd name="T77" fmla="*/ 67 h 187"/>
                <a:gd name="T78" fmla="*/ 408 w 646"/>
                <a:gd name="T79" fmla="*/ 137 h 187"/>
                <a:gd name="T80" fmla="*/ 395 w 646"/>
                <a:gd name="T81" fmla="*/ 144 h 187"/>
                <a:gd name="T82" fmla="*/ 479 w 646"/>
                <a:gd name="T83" fmla="*/ 119 h 187"/>
                <a:gd name="T84" fmla="*/ 447 w 646"/>
                <a:gd name="T85" fmla="*/ 139 h 187"/>
                <a:gd name="T86" fmla="*/ 428 w 646"/>
                <a:gd name="T87" fmla="*/ 118 h 187"/>
                <a:gd name="T88" fmla="*/ 455 w 646"/>
                <a:gd name="T89" fmla="*/ 96 h 187"/>
                <a:gd name="T90" fmla="*/ 463 w 646"/>
                <a:gd name="T91" fmla="*/ 108 h 187"/>
                <a:gd name="T92" fmla="*/ 458 w 646"/>
                <a:gd name="T93" fmla="*/ 74 h 187"/>
                <a:gd name="T94" fmla="*/ 428 w 646"/>
                <a:gd name="T95" fmla="*/ 87 h 187"/>
                <a:gd name="T96" fmla="*/ 460 w 646"/>
                <a:gd name="T97" fmla="*/ 50 h 187"/>
                <a:gd name="T98" fmla="*/ 471 w 646"/>
                <a:gd name="T99" fmla="*/ 65 h 187"/>
                <a:gd name="T100" fmla="*/ 397 w 646"/>
                <a:gd name="T101" fmla="*/ 41 h 187"/>
                <a:gd name="T102" fmla="*/ 495 w 646"/>
                <a:gd name="T103" fmla="*/ 42 h 187"/>
                <a:gd name="T104" fmla="*/ 506 w 646"/>
                <a:gd name="T105" fmla="*/ 48 h 187"/>
                <a:gd name="T106" fmla="*/ 508 w 646"/>
                <a:gd name="T107" fmla="*/ 117 h 187"/>
                <a:gd name="T108" fmla="*/ 494 w 646"/>
                <a:gd name="T109" fmla="*/ 143 h 187"/>
                <a:gd name="T110" fmla="*/ 533 w 646"/>
                <a:gd name="T111" fmla="*/ 145 h 187"/>
                <a:gd name="T112" fmla="*/ 584 w 646"/>
                <a:gd name="T113" fmla="*/ 51 h 187"/>
                <a:gd name="T114" fmla="*/ 495 w 646"/>
                <a:gd name="T115" fmla="*/ 42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646" h="187">
                  <a:moveTo>
                    <a:pt x="0" y="0"/>
                  </a:moveTo>
                  <a:cubicBezTo>
                    <a:pt x="646" y="0"/>
                    <a:pt x="646" y="0"/>
                    <a:pt x="646" y="0"/>
                  </a:cubicBezTo>
                  <a:cubicBezTo>
                    <a:pt x="646" y="186"/>
                    <a:pt x="646" y="186"/>
                    <a:pt x="646" y="186"/>
                  </a:cubicBezTo>
                  <a:cubicBezTo>
                    <a:pt x="431" y="187"/>
                    <a:pt x="215" y="186"/>
                    <a:pt x="0" y="187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369" y="41"/>
                  </a:moveTo>
                  <a:cubicBezTo>
                    <a:pt x="361" y="43"/>
                    <a:pt x="346" y="41"/>
                    <a:pt x="334" y="41"/>
                  </a:cubicBezTo>
                  <a:cubicBezTo>
                    <a:pt x="316" y="41"/>
                    <a:pt x="316" y="41"/>
                    <a:pt x="316" y="41"/>
                  </a:cubicBezTo>
                  <a:cubicBezTo>
                    <a:pt x="309" y="41"/>
                    <a:pt x="302" y="42"/>
                    <a:pt x="298" y="41"/>
                  </a:cubicBezTo>
                  <a:cubicBezTo>
                    <a:pt x="295" y="40"/>
                    <a:pt x="293" y="36"/>
                    <a:pt x="290" y="37"/>
                  </a:cubicBezTo>
                  <a:cubicBezTo>
                    <a:pt x="289" y="45"/>
                    <a:pt x="288" y="58"/>
                    <a:pt x="289" y="66"/>
                  </a:cubicBezTo>
                  <a:cubicBezTo>
                    <a:pt x="292" y="66"/>
                    <a:pt x="292" y="66"/>
                    <a:pt x="292" y="66"/>
                  </a:cubicBezTo>
                  <a:cubicBezTo>
                    <a:pt x="294" y="50"/>
                    <a:pt x="306" y="44"/>
                    <a:pt x="325" y="48"/>
                  </a:cubicBezTo>
                  <a:cubicBezTo>
                    <a:pt x="325" y="117"/>
                    <a:pt x="325" y="117"/>
                    <a:pt x="325" y="117"/>
                  </a:cubicBezTo>
                  <a:cubicBezTo>
                    <a:pt x="325" y="129"/>
                    <a:pt x="326" y="138"/>
                    <a:pt x="316" y="140"/>
                  </a:cubicBezTo>
                  <a:cubicBezTo>
                    <a:pt x="312" y="141"/>
                    <a:pt x="307" y="139"/>
                    <a:pt x="309" y="144"/>
                  </a:cubicBezTo>
                  <a:cubicBezTo>
                    <a:pt x="324" y="145"/>
                    <a:pt x="344" y="146"/>
                    <a:pt x="358" y="144"/>
                  </a:cubicBezTo>
                  <a:cubicBezTo>
                    <a:pt x="358" y="141"/>
                    <a:pt x="358" y="141"/>
                    <a:pt x="358" y="141"/>
                  </a:cubicBezTo>
                  <a:cubicBezTo>
                    <a:pt x="350" y="140"/>
                    <a:pt x="344" y="139"/>
                    <a:pt x="343" y="130"/>
                  </a:cubicBezTo>
                  <a:cubicBezTo>
                    <a:pt x="341" y="119"/>
                    <a:pt x="343" y="103"/>
                    <a:pt x="343" y="89"/>
                  </a:cubicBezTo>
                  <a:cubicBezTo>
                    <a:pt x="343" y="47"/>
                    <a:pt x="343" y="47"/>
                    <a:pt x="343" y="47"/>
                  </a:cubicBezTo>
                  <a:cubicBezTo>
                    <a:pt x="353" y="48"/>
                    <a:pt x="362" y="46"/>
                    <a:pt x="368" y="50"/>
                  </a:cubicBezTo>
                  <a:cubicBezTo>
                    <a:pt x="373" y="53"/>
                    <a:pt x="372" y="60"/>
                    <a:pt x="375" y="66"/>
                  </a:cubicBezTo>
                  <a:cubicBezTo>
                    <a:pt x="379" y="66"/>
                    <a:pt x="379" y="66"/>
                    <a:pt x="379" y="66"/>
                  </a:cubicBezTo>
                  <a:cubicBezTo>
                    <a:pt x="379" y="57"/>
                    <a:pt x="377" y="45"/>
                    <a:pt x="377" y="37"/>
                  </a:cubicBezTo>
                  <a:cubicBezTo>
                    <a:pt x="375" y="36"/>
                    <a:pt x="373" y="40"/>
                    <a:pt x="369" y="41"/>
                  </a:cubicBezTo>
                  <a:moveTo>
                    <a:pt x="207" y="69"/>
                  </a:moveTo>
                  <a:cubicBezTo>
                    <a:pt x="208" y="96"/>
                    <a:pt x="243" y="97"/>
                    <a:pt x="252" y="113"/>
                  </a:cubicBezTo>
                  <a:cubicBezTo>
                    <a:pt x="259" y="127"/>
                    <a:pt x="250" y="143"/>
                    <a:pt x="233" y="141"/>
                  </a:cubicBezTo>
                  <a:cubicBezTo>
                    <a:pt x="219" y="139"/>
                    <a:pt x="214" y="126"/>
                    <a:pt x="208" y="115"/>
                  </a:cubicBezTo>
                  <a:cubicBezTo>
                    <a:pt x="207" y="116"/>
                    <a:pt x="205" y="116"/>
                    <a:pt x="204" y="116"/>
                  </a:cubicBezTo>
                  <a:cubicBezTo>
                    <a:pt x="204" y="124"/>
                    <a:pt x="207" y="133"/>
                    <a:pt x="208" y="141"/>
                  </a:cubicBezTo>
                  <a:cubicBezTo>
                    <a:pt x="235" y="155"/>
                    <a:pt x="268" y="145"/>
                    <a:pt x="270" y="119"/>
                  </a:cubicBezTo>
                  <a:cubicBezTo>
                    <a:pt x="272" y="106"/>
                    <a:pt x="266" y="97"/>
                    <a:pt x="260" y="92"/>
                  </a:cubicBezTo>
                  <a:cubicBezTo>
                    <a:pt x="249" y="83"/>
                    <a:pt x="232" y="81"/>
                    <a:pt x="225" y="69"/>
                  </a:cubicBezTo>
                  <a:cubicBezTo>
                    <a:pt x="221" y="61"/>
                    <a:pt x="224" y="51"/>
                    <a:pt x="231" y="47"/>
                  </a:cubicBezTo>
                  <a:cubicBezTo>
                    <a:pt x="243" y="40"/>
                    <a:pt x="253" y="48"/>
                    <a:pt x="258" y="56"/>
                  </a:cubicBezTo>
                  <a:cubicBezTo>
                    <a:pt x="258" y="58"/>
                    <a:pt x="260" y="65"/>
                    <a:pt x="262" y="65"/>
                  </a:cubicBezTo>
                  <a:cubicBezTo>
                    <a:pt x="263" y="65"/>
                    <a:pt x="264" y="64"/>
                    <a:pt x="266" y="64"/>
                  </a:cubicBezTo>
                  <a:cubicBezTo>
                    <a:pt x="266" y="58"/>
                    <a:pt x="263" y="50"/>
                    <a:pt x="263" y="42"/>
                  </a:cubicBezTo>
                  <a:cubicBezTo>
                    <a:pt x="238" y="32"/>
                    <a:pt x="207" y="41"/>
                    <a:pt x="207" y="69"/>
                  </a:cubicBezTo>
                  <a:moveTo>
                    <a:pt x="44" y="42"/>
                  </a:moveTo>
                  <a:cubicBezTo>
                    <a:pt x="44" y="45"/>
                    <a:pt x="44" y="45"/>
                    <a:pt x="44" y="45"/>
                  </a:cubicBezTo>
                  <a:cubicBezTo>
                    <a:pt x="59" y="43"/>
                    <a:pt x="58" y="57"/>
                    <a:pt x="58" y="71"/>
                  </a:cubicBezTo>
                  <a:cubicBezTo>
                    <a:pt x="58" y="93"/>
                    <a:pt x="58" y="93"/>
                    <a:pt x="58" y="93"/>
                  </a:cubicBezTo>
                  <a:cubicBezTo>
                    <a:pt x="58" y="106"/>
                    <a:pt x="61" y="135"/>
                    <a:pt x="53" y="139"/>
                  </a:cubicBezTo>
                  <a:cubicBezTo>
                    <a:pt x="49" y="141"/>
                    <a:pt x="42" y="138"/>
                    <a:pt x="43" y="144"/>
                  </a:cubicBezTo>
                  <a:cubicBezTo>
                    <a:pt x="67" y="146"/>
                    <a:pt x="94" y="144"/>
                    <a:pt x="118" y="145"/>
                  </a:cubicBezTo>
                  <a:cubicBezTo>
                    <a:pt x="120" y="136"/>
                    <a:pt x="123" y="128"/>
                    <a:pt x="124" y="119"/>
                  </a:cubicBezTo>
                  <a:cubicBezTo>
                    <a:pt x="118" y="116"/>
                    <a:pt x="118" y="121"/>
                    <a:pt x="117" y="124"/>
                  </a:cubicBezTo>
                  <a:cubicBezTo>
                    <a:pt x="113" y="135"/>
                    <a:pt x="107" y="139"/>
                    <a:pt x="93" y="139"/>
                  </a:cubicBezTo>
                  <a:cubicBezTo>
                    <a:pt x="84" y="139"/>
                    <a:pt x="77" y="138"/>
                    <a:pt x="76" y="127"/>
                  </a:cubicBezTo>
                  <a:cubicBezTo>
                    <a:pt x="75" y="117"/>
                    <a:pt x="76" y="104"/>
                    <a:pt x="76" y="92"/>
                  </a:cubicBezTo>
                  <a:cubicBezTo>
                    <a:pt x="76" y="79"/>
                    <a:pt x="75" y="66"/>
                    <a:pt x="76" y="56"/>
                  </a:cubicBezTo>
                  <a:cubicBezTo>
                    <a:pt x="76" y="48"/>
                    <a:pt x="79" y="47"/>
                    <a:pt x="85" y="45"/>
                  </a:cubicBezTo>
                  <a:cubicBezTo>
                    <a:pt x="87" y="45"/>
                    <a:pt x="91" y="47"/>
                    <a:pt x="90" y="42"/>
                  </a:cubicBezTo>
                  <a:cubicBezTo>
                    <a:pt x="76" y="40"/>
                    <a:pt x="59" y="41"/>
                    <a:pt x="44" y="41"/>
                  </a:cubicBezTo>
                  <a:cubicBezTo>
                    <a:pt x="44" y="41"/>
                    <a:pt x="44" y="41"/>
                    <a:pt x="44" y="42"/>
                  </a:cubicBezTo>
                  <a:moveTo>
                    <a:pt x="139" y="42"/>
                  </a:moveTo>
                  <a:cubicBezTo>
                    <a:pt x="139" y="45"/>
                    <a:pt x="139" y="45"/>
                    <a:pt x="139" y="45"/>
                  </a:cubicBezTo>
                  <a:cubicBezTo>
                    <a:pt x="147" y="45"/>
                    <a:pt x="151" y="47"/>
                    <a:pt x="152" y="56"/>
                  </a:cubicBezTo>
                  <a:cubicBezTo>
                    <a:pt x="153" y="66"/>
                    <a:pt x="152" y="78"/>
                    <a:pt x="152" y="93"/>
                  </a:cubicBezTo>
                  <a:cubicBezTo>
                    <a:pt x="152" y="106"/>
                    <a:pt x="153" y="120"/>
                    <a:pt x="152" y="130"/>
                  </a:cubicBezTo>
                  <a:cubicBezTo>
                    <a:pt x="152" y="132"/>
                    <a:pt x="151" y="136"/>
                    <a:pt x="151" y="137"/>
                  </a:cubicBezTo>
                  <a:cubicBezTo>
                    <a:pt x="148" y="140"/>
                    <a:pt x="139" y="140"/>
                    <a:pt x="139" y="142"/>
                  </a:cubicBezTo>
                  <a:cubicBezTo>
                    <a:pt x="138" y="143"/>
                    <a:pt x="139" y="143"/>
                    <a:pt x="139" y="144"/>
                  </a:cubicBezTo>
                  <a:cubicBezTo>
                    <a:pt x="146" y="146"/>
                    <a:pt x="162" y="145"/>
                    <a:pt x="173" y="145"/>
                  </a:cubicBezTo>
                  <a:cubicBezTo>
                    <a:pt x="177" y="145"/>
                    <a:pt x="186" y="147"/>
                    <a:pt x="184" y="141"/>
                  </a:cubicBezTo>
                  <a:cubicBezTo>
                    <a:pt x="181" y="140"/>
                    <a:pt x="175" y="140"/>
                    <a:pt x="173" y="138"/>
                  </a:cubicBezTo>
                  <a:cubicBezTo>
                    <a:pt x="170" y="135"/>
                    <a:pt x="170" y="124"/>
                    <a:pt x="170" y="118"/>
                  </a:cubicBezTo>
                  <a:cubicBezTo>
                    <a:pt x="170" y="94"/>
                    <a:pt x="170" y="94"/>
                    <a:pt x="170" y="94"/>
                  </a:cubicBezTo>
                  <a:cubicBezTo>
                    <a:pt x="170" y="82"/>
                    <a:pt x="167" y="53"/>
                    <a:pt x="173" y="48"/>
                  </a:cubicBezTo>
                  <a:cubicBezTo>
                    <a:pt x="176" y="44"/>
                    <a:pt x="186" y="47"/>
                    <a:pt x="184" y="41"/>
                  </a:cubicBezTo>
                  <a:cubicBezTo>
                    <a:pt x="170" y="40"/>
                    <a:pt x="154" y="41"/>
                    <a:pt x="139" y="41"/>
                  </a:cubicBezTo>
                  <a:cubicBezTo>
                    <a:pt x="139" y="41"/>
                    <a:pt x="139" y="41"/>
                    <a:pt x="139" y="42"/>
                  </a:cubicBezTo>
                  <a:moveTo>
                    <a:pt x="397" y="45"/>
                  </a:moveTo>
                  <a:cubicBezTo>
                    <a:pt x="410" y="44"/>
                    <a:pt x="410" y="53"/>
                    <a:pt x="411" y="67"/>
                  </a:cubicBezTo>
                  <a:cubicBezTo>
                    <a:pt x="411" y="83"/>
                    <a:pt x="411" y="99"/>
                    <a:pt x="411" y="115"/>
                  </a:cubicBezTo>
                  <a:cubicBezTo>
                    <a:pt x="411" y="123"/>
                    <a:pt x="411" y="134"/>
                    <a:pt x="408" y="137"/>
                  </a:cubicBezTo>
                  <a:cubicBezTo>
                    <a:pt x="405" y="141"/>
                    <a:pt x="398" y="139"/>
                    <a:pt x="395" y="141"/>
                  </a:cubicBezTo>
                  <a:cubicBezTo>
                    <a:pt x="395" y="144"/>
                    <a:pt x="395" y="144"/>
                    <a:pt x="395" y="144"/>
                  </a:cubicBezTo>
                  <a:cubicBezTo>
                    <a:pt x="421" y="145"/>
                    <a:pt x="448" y="145"/>
                    <a:pt x="474" y="145"/>
                  </a:cubicBezTo>
                  <a:cubicBezTo>
                    <a:pt x="476" y="137"/>
                    <a:pt x="478" y="128"/>
                    <a:pt x="479" y="119"/>
                  </a:cubicBezTo>
                  <a:cubicBezTo>
                    <a:pt x="473" y="116"/>
                    <a:pt x="473" y="123"/>
                    <a:pt x="471" y="127"/>
                  </a:cubicBezTo>
                  <a:cubicBezTo>
                    <a:pt x="467" y="136"/>
                    <a:pt x="460" y="139"/>
                    <a:pt x="447" y="139"/>
                  </a:cubicBezTo>
                  <a:cubicBezTo>
                    <a:pt x="444" y="139"/>
                    <a:pt x="436" y="139"/>
                    <a:pt x="432" y="137"/>
                  </a:cubicBezTo>
                  <a:cubicBezTo>
                    <a:pt x="428" y="135"/>
                    <a:pt x="428" y="125"/>
                    <a:pt x="428" y="118"/>
                  </a:cubicBezTo>
                  <a:cubicBezTo>
                    <a:pt x="428" y="109"/>
                    <a:pt x="428" y="101"/>
                    <a:pt x="428" y="94"/>
                  </a:cubicBezTo>
                  <a:cubicBezTo>
                    <a:pt x="437" y="96"/>
                    <a:pt x="449" y="92"/>
                    <a:pt x="455" y="96"/>
                  </a:cubicBezTo>
                  <a:cubicBezTo>
                    <a:pt x="458" y="99"/>
                    <a:pt x="456" y="104"/>
                    <a:pt x="459" y="108"/>
                  </a:cubicBezTo>
                  <a:cubicBezTo>
                    <a:pt x="463" y="108"/>
                    <a:pt x="463" y="108"/>
                    <a:pt x="463" y="108"/>
                  </a:cubicBezTo>
                  <a:cubicBezTo>
                    <a:pt x="463" y="74"/>
                    <a:pt x="463" y="74"/>
                    <a:pt x="463" y="74"/>
                  </a:cubicBezTo>
                  <a:cubicBezTo>
                    <a:pt x="458" y="74"/>
                    <a:pt x="458" y="74"/>
                    <a:pt x="458" y="74"/>
                  </a:cubicBezTo>
                  <a:cubicBezTo>
                    <a:pt x="457" y="79"/>
                    <a:pt x="458" y="84"/>
                    <a:pt x="454" y="86"/>
                  </a:cubicBezTo>
                  <a:cubicBezTo>
                    <a:pt x="448" y="89"/>
                    <a:pt x="436" y="86"/>
                    <a:pt x="428" y="87"/>
                  </a:cubicBezTo>
                  <a:cubicBezTo>
                    <a:pt x="429" y="76"/>
                    <a:pt x="426" y="57"/>
                    <a:pt x="430" y="47"/>
                  </a:cubicBezTo>
                  <a:cubicBezTo>
                    <a:pt x="441" y="48"/>
                    <a:pt x="453" y="45"/>
                    <a:pt x="460" y="50"/>
                  </a:cubicBezTo>
                  <a:cubicBezTo>
                    <a:pt x="465" y="53"/>
                    <a:pt x="464" y="60"/>
                    <a:pt x="468" y="65"/>
                  </a:cubicBezTo>
                  <a:cubicBezTo>
                    <a:pt x="469" y="66"/>
                    <a:pt x="469" y="65"/>
                    <a:pt x="471" y="65"/>
                  </a:cubicBezTo>
                  <a:cubicBezTo>
                    <a:pt x="471" y="58"/>
                    <a:pt x="470" y="48"/>
                    <a:pt x="469" y="41"/>
                  </a:cubicBezTo>
                  <a:cubicBezTo>
                    <a:pt x="397" y="41"/>
                    <a:pt x="397" y="41"/>
                    <a:pt x="397" y="41"/>
                  </a:cubicBezTo>
                  <a:cubicBezTo>
                    <a:pt x="396" y="41"/>
                    <a:pt x="397" y="44"/>
                    <a:pt x="397" y="45"/>
                  </a:cubicBezTo>
                  <a:moveTo>
                    <a:pt x="495" y="42"/>
                  </a:moveTo>
                  <a:cubicBezTo>
                    <a:pt x="495" y="45"/>
                    <a:pt x="495" y="45"/>
                    <a:pt x="495" y="45"/>
                  </a:cubicBezTo>
                  <a:cubicBezTo>
                    <a:pt x="498" y="46"/>
                    <a:pt x="504" y="45"/>
                    <a:pt x="506" y="48"/>
                  </a:cubicBezTo>
                  <a:cubicBezTo>
                    <a:pt x="509" y="52"/>
                    <a:pt x="508" y="62"/>
                    <a:pt x="508" y="70"/>
                  </a:cubicBezTo>
                  <a:cubicBezTo>
                    <a:pt x="508" y="117"/>
                    <a:pt x="508" y="117"/>
                    <a:pt x="508" y="117"/>
                  </a:cubicBezTo>
                  <a:cubicBezTo>
                    <a:pt x="508" y="131"/>
                    <a:pt x="509" y="138"/>
                    <a:pt x="499" y="140"/>
                  </a:cubicBezTo>
                  <a:cubicBezTo>
                    <a:pt x="498" y="141"/>
                    <a:pt x="493" y="139"/>
                    <a:pt x="494" y="143"/>
                  </a:cubicBezTo>
                  <a:cubicBezTo>
                    <a:pt x="494" y="146"/>
                    <a:pt x="495" y="145"/>
                    <a:pt x="497" y="145"/>
                  </a:cubicBezTo>
                  <a:cubicBezTo>
                    <a:pt x="508" y="146"/>
                    <a:pt x="523" y="145"/>
                    <a:pt x="533" y="145"/>
                  </a:cubicBezTo>
                  <a:cubicBezTo>
                    <a:pt x="573" y="145"/>
                    <a:pt x="602" y="127"/>
                    <a:pt x="601" y="88"/>
                  </a:cubicBezTo>
                  <a:cubicBezTo>
                    <a:pt x="601" y="71"/>
                    <a:pt x="593" y="58"/>
                    <a:pt x="584" y="51"/>
                  </a:cubicBezTo>
                  <a:cubicBezTo>
                    <a:pt x="564" y="37"/>
                    <a:pt x="530" y="42"/>
                    <a:pt x="496" y="41"/>
                  </a:cubicBezTo>
                  <a:cubicBezTo>
                    <a:pt x="495" y="41"/>
                    <a:pt x="495" y="41"/>
                    <a:pt x="495" y="42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21"/>
            <p:cNvSpPr>
              <a:spLocks/>
            </p:cNvSpPr>
            <p:nvPr userDrawn="1"/>
          </p:nvSpPr>
          <p:spPr bwMode="auto">
            <a:xfrm>
              <a:off x="3311" y="1478"/>
              <a:ext cx="135" cy="229"/>
            </a:xfrm>
            <a:custGeom>
              <a:avLst/>
              <a:gdLst>
                <a:gd name="T0" fmla="*/ 3 w 57"/>
                <a:gd name="T1" fmla="*/ 6 h 97"/>
                <a:gd name="T2" fmla="*/ 57 w 57"/>
                <a:gd name="T3" fmla="*/ 51 h 97"/>
                <a:gd name="T4" fmla="*/ 22 w 57"/>
                <a:gd name="T5" fmla="*/ 97 h 97"/>
                <a:gd name="T6" fmla="*/ 6 w 57"/>
                <a:gd name="T7" fmla="*/ 94 h 97"/>
                <a:gd name="T8" fmla="*/ 2 w 57"/>
                <a:gd name="T9" fmla="*/ 51 h 97"/>
                <a:gd name="T10" fmla="*/ 3 w 57"/>
                <a:gd name="T11" fmla="*/ 6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" h="97">
                  <a:moveTo>
                    <a:pt x="3" y="6"/>
                  </a:moveTo>
                  <a:cubicBezTo>
                    <a:pt x="38" y="0"/>
                    <a:pt x="57" y="18"/>
                    <a:pt x="57" y="51"/>
                  </a:cubicBezTo>
                  <a:cubicBezTo>
                    <a:pt x="57" y="74"/>
                    <a:pt x="46" y="94"/>
                    <a:pt x="22" y="97"/>
                  </a:cubicBezTo>
                  <a:cubicBezTo>
                    <a:pt x="16" y="97"/>
                    <a:pt x="9" y="97"/>
                    <a:pt x="6" y="94"/>
                  </a:cubicBezTo>
                  <a:cubicBezTo>
                    <a:pt x="0" y="89"/>
                    <a:pt x="2" y="62"/>
                    <a:pt x="2" y="51"/>
                  </a:cubicBezTo>
                  <a:cubicBezTo>
                    <a:pt x="2" y="35"/>
                    <a:pt x="1" y="20"/>
                    <a:pt x="3" y="6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22"/>
            <p:cNvSpPr>
              <a:spLocks/>
            </p:cNvSpPr>
            <p:nvPr userDrawn="1"/>
          </p:nvSpPr>
          <p:spPr bwMode="auto">
            <a:xfrm>
              <a:off x="2914" y="1903"/>
              <a:ext cx="321" cy="501"/>
            </a:xfrm>
            <a:custGeom>
              <a:avLst/>
              <a:gdLst>
                <a:gd name="T0" fmla="*/ 123 w 136"/>
                <a:gd name="T1" fmla="*/ 13 h 212"/>
                <a:gd name="T2" fmla="*/ 123 w 136"/>
                <a:gd name="T3" fmla="*/ 43 h 212"/>
                <a:gd name="T4" fmla="*/ 46 w 136"/>
                <a:gd name="T5" fmla="*/ 44 h 212"/>
                <a:gd name="T6" fmla="*/ 44 w 136"/>
                <a:gd name="T7" fmla="*/ 64 h 212"/>
                <a:gd name="T8" fmla="*/ 75 w 136"/>
                <a:gd name="T9" fmla="*/ 85 h 212"/>
                <a:gd name="T10" fmla="*/ 132 w 136"/>
                <a:gd name="T11" fmla="*/ 133 h 212"/>
                <a:gd name="T12" fmla="*/ 129 w 136"/>
                <a:gd name="T13" fmla="*/ 176 h 212"/>
                <a:gd name="T14" fmla="*/ 77 w 136"/>
                <a:gd name="T15" fmla="*/ 209 h 212"/>
                <a:gd name="T16" fmla="*/ 5 w 136"/>
                <a:gd name="T17" fmla="*/ 200 h 212"/>
                <a:gd name="T18" fmla="*/ 5 w 136"/>
                <a:gd name="T19" fmla="*/ 170 h 212"/>
                <a:gd name="T20" fmla="*/ 90 w 136"/>
                <a:gd name="T21" fmla="*/ 166 h 212"/>
                <a:gd name="T22" fmla="*/ 91 w 136"/>
                <a:gd name="T23" fmla="*/ 146 h 212"/>
                <a:gd name="T24" fmla="*/ 51 w 136"/>
                <a:gd name="T25" fmla="*/ 119 h 212"/>
                <a:gd name="T26" fmla="*/ 2 w 136"/>
                <a:gd name="T27" fmla="*/ 57 h 212"/>
                <a:gd name="T28" fmla="*/ 24 w 136"/>
                <a:gd name="T29" fmla="*/ 18 h 212"/>
                <a:gd name="T30" fmla="*/ 123 w 136"/>
                <a:gd name="T31" fmla="*/ 13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6" h="212">
                  <a:moveTo>
                    <a:pt x="123" y="13"/>
                  </a:moveTo>
                  <a:cubicBezTo>
                    <a:pt x="123" y="43"/>
                    <a:pt x="123" y="43"/>
                    <a:pt x="123" y="43"/>
                  </a:cubicBezTo>
                  <a:cubicBezTo>
                    <a:pt x="104" y="36"/>
                    <a:pt x="59" y="24"/>
                    <a:pt x="46" y="44"/>
                  </a:cubicBezTo>
                  <a:cubicBezTo>
                    <a:pt x="43" y="49"/>
                    <a:pt x="42" y="57"/>
                    <a:pt x="44" y="64"/>
                  </a:cubicBezTo>
                  <a:cubicBezTo>
                    <a:pt x="48" y="74"/>
                    <a:pt x="64" y="80"/>
                    <a:pt x="75" y="85"/>
                  </a:cubicBezTo>
                  <a:cubicBezTo>
                    <a:pt x="99" y="96"/>
                    <a:pt x="124" y="106"/>
                    <a:pt x="132" y="133"/>
                  </a:cubicBezTo>
                  <a:cubicBezTo>
                    <a:pt x="136" y="145"/>
                    <a:pt x="135" y="163"/>
                    <a:pt x="129" y="176"/>
                  </a:cubicBezTo>
                  <a:cubicBezTo>
                    <a:pt x="120" y="194"/>
                    <a:pt x="100" y="206"/>
                    <a:pt x="77" y="209"/>
                  </a:cubicBezTo>
                  <a:cubicBezTo>
                    <a:pt x="52" y="212"/>
                    <a:pt x="27" y="207"/>
                    <a:pt x="5" y="200"/>
                  </a:cubicBezTo>
                  <a:cubicBezTo>
                    <a:pt x="5" y="170"/>
                    <a:pt x="5" y="170"/>
                    <a:pt x="5" y="170"/>
                  </a:cubicBezTo>
                  <a:cubicBezTo>
                    <a:pt x="27" y="178"/>
                    <a:pt x="79" y="190"/>
                    <a:pt x="90" y="166"/>
                  </a:cubicBezTo>
                  <a:cubicBezTo>
                    <a:pt x="93" y="161"/>
                    <a:pt x="94" y="153"/>
                    <a:pt x="91" y="146"/>
                  </a:cubicBezTo>
                  <a:cubicBezTo>
                    <a:pt x="86" y="133"/>
                    <a:pt x="64" y="126"/>
                    <a:pt x="51" y="119"/>
                  </a:cubicBezTo>
                  <a:cubicBezTo>
                    <a:pt x="26" y="107"/>
                    <a:pt x="0" y="94"/>
                    <a:pt x="2" y="57"/>
                  </a:cubicBezTo>
                  <a:cubicBezTo>
                    <a:pt x="3" y="38"/>
                    <a:pt x="12" y="27"/>
                    <a:pt x="24" y="18"/>
                  </a:cubicBezTo>
                  <a:cubicBezTo>
                    <a:pt x="47" y="2"/>
                    <a:pt x="94" y="0"/>
                    <a:pt x="123" y="13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23"/>
            <p:cNvSpPr>
              <a:spLocks/>
            </p:cNvSpPr>
            <p:nvPr userDrawn="1"/>
          </p:nvSpPr>
          <p:spPr bwMode="auto">
            <a:xfrm>
              <a:off x="2074" y="1920"/>
              <a:ext cx="377" cy="472"/>
            </a:xfrm>
            <a:custGeom>
              <a:avLst/>
              <a:gdLst>
                <a:gd name="T0" fmla="*/ 0 w 160"/>
                <a:gd name="T1" fmla="*/ 0 h 200"/>
                <a:gd name="T2" fmla="*/ 60 w 160"/>
                <a:gd name="T3" fmla="*/ 0 h 200"/>
                <a:gd name="T4" fmla="*/ 122 w 160"/>
                <a:gd name="T5" fmla="*/ 144 h 200"/>
                <a:gd name="T6" fmla="*/ 123 w 160"/>
                <a:gd name="T7" fmla="*/ 0 h 200"/>
                <a:gd name="T8" fmla="*/ 160 w 160"/>
                <a:gd name="T9" fmla="*/ 0 h 200"/>
                <a:gd name="T10" fmla="*/ 160 w 160"/>
                <a:gd name="T11" fmla="*/ 200 h 200"/>
                <a:gd name="T12" fmla="*/ 107 w 160"/>
                <a:gd name="T13" fmla="*/ 200 h 200"/>
                <a:gd name="T14" fmla="*/ 37 w 160"/>
                <a:gd name="T15" fmla="*/ 43 h 200"/>
                <a:gd name="T16" fmla="*/ 37 w 160"/>
                <a:gd name="T17" fmla="*/ 200 h 200"/>
                <a:gd name="T18" fmla="*/ 0 w 160"/>
                <a:gd name="T19" fmla="*/ 200 h 200"/>
                <a:gd name="T20" fmla="*/ 0 w 160"/>
                <a:gd name="T21" fmla="*/ 1 h 200"/>
                <a:gd name="T22" fmla="*/ 0 w 160"/>
                <a:gd name="T23" fmla="*/ 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60" h="200">
                  <a:moveTo>
                    <a:pt x="0" y="0"/>
                  </a:moveTo>
                  <a:cubicBezTo>
                    <a:pt x="60" y="0"/>
                    <a:pt x="60" y="0"/>
                    <a:pt x="60" y="0"/>
                  </a:cubicBezTo>
                  <a:cubicBezTo>
                    <a:pt x="81" y="48"/>
                    <a:pt x="102" y="95"/>
                    <a:pt x="122" y="144"/>
                  </a:cubicBezTo>
                  <a:cubicBezTo>
                    <a:pt x="123" y="97"/>
                    <a:pt x="123" y="48"/>
                    <a:pt x="123" y="0"/>
                  </a:cubicBezTo>
                  <a:cubicBezTo>
                    <a:pt x="160" y="0"/>
                    <a:pt x="160" y="0"/>
                    <a:pt x="160" y="0"/>
                  </a:cubicBezTo>
                  <a:cubicBezTo>
                    <a:pt x="160" y="200"/>
                    <a:pt x="160" y="200"/>
                    <a:pt x="160" y="200"/>
                  </a:cubicBezTo>
                  <a:cubicBezTo>
                    <a:pt x="107" y="200"/>
                    <a:pt x="107" y="200"/>
                    <a:pt x="107" y="200"/>
                  </a:cubicBezTo>
                  <a:cubicBezTo>
                    <a:pt x="83" y="149"/>
                    <a:pt x="61" y="95"/>
                    <a:pt x="37" y="43"/>
                  </a:cubicBezTo>
                  <a:cubicBezTo>
                    <a:pt x="37" y="200"/>
                    <a:pt x="37" y="200"/>
                    <a:pt x="37" y="200"/>
                  </a:cubicBezTo>
                  <a:cubicBezTo>
                    <a:pt x="0" y="200"/>
                    <a:pt x="0" y="200"/>
                    <a:pt x="0" y="20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Freeform 24"/>
            <p:cNvSpPr>
              <a:spLocks/>
            </p:cNvSpPr>
            <p:nvPr userDrawn="1"/>
          </p:nvSpPr>
          <p:spPr bwMode="auto">
            <a:xfrm>
              <a:off x="2489" y="1920"/>
              <a:ext cx="416" cy="472"/>
            </a:xfrm>
            <a:custGeom>
              <a:avLst/>
              <a:gdLst>
                <a:gd name="T0" fmla="*/ 48 w 176"/>
                <a:gd name="T1" fmla="*/ 0 h 200"/>
                <a:gd name="T2" fmla="*/ 92 w 176"/>
                <a:gd name="T3" fmla="*/ 88 h 200"/>
                <a:gd name="T4" fmla="*/ 136 w 176"/>
                <a:gd name="T5" fmla="*/ 0 h 200"/>
                <a:gd name="T6" fmla="*/ 176 w 176"/>
                <a:gd name="T7" fmla="*/ 0 h 200"/>
                <a:gd name="T8" fmla="*/ 117 w 176"/>
                <a:gd name="T9" fmla="*/ 109 h 200"/>
                <a:gd name="T10" fmla="*/ 109 w 176"/>
                <a:gd name="T11" fmla="*/ 125 h 200"/>
                <a:gd name="T12" fmla="*/ 109 w 176"/>
                <a:gd name="T13" fmla="*/ 144 h 200"/>
                <a:gd name="T14" fmla="*/ 109 w 176"/>
                <a:gd name="T15" fmla="*/ 200 h 200"/>
                <a:gd name="T16" fmla="*/ 66 w 176"/>
                <a:gd name="T17" fmla="*/ 200 h 200"/>
                <a:gd name="T18" fmla="*/ 66 w 176"/>
                <a:gd name="T19" fmla="*/ 143 h 200"/>
                <a:gd name="T20" fmla="*/ 66 w 176"/>
                <a:gd name="T21" fmla="*/ 124 h 200"/>
                <a:gd name="T22" fmla="*/ 58 w 176"/>
                <a:gd name="T23" fmla="*/ 108 h 200"/>
                <a:gd name="T24" fmla="*/ 1 w 176"/>
                <a:gd name="T25" fmla="*/ 0 h 200"/>
                <a:gd name="T26" fmla="*/ 2 w 176"/>
                <a:gd name="T27" fmla="*/ 0 h 200"/>
                <a:gd name="T28" fmla="*/ 48 w 176"/>
                <a:gd name="T29" fmla="*/ 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76" h="200">
                  <a:moveTo>
                    <a:pt x="48" y="0"/>
                  </a:moveTo>
                  <a:cubicBezTo>
                    <a:pt x="63" y="29"/>
                    <a:pt x="77" y="58"/>
                    <a:pt x="92" y="88"/>
                  </a:cubicBezTo>
                  <a:cubicBezTo>
                    <a:pt x="107" y="59"/>
                    <a:pt x="121" y="29"/>
                    <a:pt x="136" y="0"/>
                  </a:cubicBezTo>
                  <a:cubicBezTo>
                    <a:pt x="176" y="0"/>
                    <a:pt x="176" y="0"/>
                    <a:pt x="176" y="0"/>
                  </a:cubicBezTo>
                  <a:cubicBezTo>
                    <a:pt x="157" y="36"/>
                    <a:pt x="137" y="72"/>
                    <a:pt x="117" y="109"/>
                  </a:cubicBezTo>
                  <a:cubicBezTo>
                    <a:pt x="115" y="114"/>
                    <a:pt x="110" y="120"/>
                    <a:pt x="109" y="125"/>
                  </a:cubicBezTo>
                  <a:cubicBezTo>
                    <a:pt x="108" y="130"/>
                    <a:pt x="109" y="137"/>
                    <a:pt x="109" y="144"/>
                  </a:cubicBezTo>
                  <a:cubicBezTo>
                    <a:pt x="109" y="200"/>
                    <a:pt x="109" y="200"/>
                    <a:pt x="109" y="200"/>
                  </a:cubicBezTo>
                  <a:cubicBezTo>
                    <a:pt x="66" y="200"/>
                    <a:pt x="66" y="200"/>
                    <a:pt x="66" y="200"/>
                  </a:cubicBezTo>
                  <a:cubicBezTo>
                    <a:pt x="66" y="143"/>
                    <a:pt x="66" y="143"/>
                    <a:pt x="66" y="143"/>
                  </a:cubicBezTo>
                  <a:cubicBezTo>
                    <a:pt x="66" y="137"/>
                    <a:pt x="67" y="130"/>
                    <a:pt x="66" y="124"/>
                  </a:cubicBezTo>
                  <a:cubicBezTo>
                    <a:pt x="66" y="120"/>
                    <a:pt x="61" y="113"/>
                    <a:pt x="58" y="108"/>
                  </a:cubicBezTo>
                  <a:cubicBezTo>
                    <a:pt x="39" y="73"/>
                    <a:pt x="19" y="36"/>
                    <a:pt x="1" y="0"/>
                  </a:cubicBezTo>
                  <a:cubicBezTo>
                    <a:pt x="0" y="0"/>
                    <a:pt x="2" y="0"/>
                    <a:pt x="2" y="0"/>
                  </a:cubicBezTo>
                  <a:lnTo>
                    <a:pt x="48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Freeform 25"/>
            <p:cNvSpPr>
              <a:spLocks/>
            </p:cNvSpPr>
            <p:nvPr userDrawn="1"/>
          </p:nvSpPr>
          <p:spPr bwMode="auto">
            <a:xfrm>
              <a:off x="3304" y="1918"/>
              <a:ext cx="297" cy="474"/>
            </a:xfrm>
            <a:custGeom>
              <a:avLst/>
              <a:gdLst>
                <a:gd name="T0" fmla="*/ 1 w 126"/>
                <a:gd name="T1" fmla="*/ 1 h 201"/>
                <a:gd name="T2" fmla="*/ 122 w 126"/>
                <a:gd name="T3" fmla="*/ 1 h 201"/>
                <a:gd name="T4" fmla="*/ 122 w 126"/>
                <a:gd name="T5" fmla="*/ 29 h 201"/>
                <a:gd name="T6" fmla="*/ 42 w 126"/>
                <a:gd name="T7" fmla="*/ 30 h 201"/>
                <a:gd name="T8" fmla="*/ 41 w 126"/>
                <a:gd name="T9" fmla="*/ 83 h 201"/>
                <a:gd name="T10" fmla="*/ 115 w 126"/>
                <a:gd name="T11" fmla="*/ 83 h 201"/>
                <a:gd name="T12" fmla="*/ 115 w 126"/>
                <a:gd name="T13" fmla="*/ 112 h 201"/>
                <a:gd name="T14" fmla="*/ 42 w 126"/>
                <a:gd name="T15" fmla="*/ 112 h 201"/>
                <a:gd name="T16" fmla="*/ 41 w 126"/>
                <a:gd name="T17" fmla="*/ 173 h 201"/>
                <a:gd name="T18" fmla="*/ 125 w 126"/>
                <a:gd name="T19" fmla="*/ 173 h 201"/>
                <a:gd name="T20" fmla="*/ 125 w 126"/>
                <a:gd name="T21" fmla="*/ 201 h 201"/>
                <a:gd name="T22" fmla="*/ 1 w 126"/>
                <a:gd name="T23" fmla="*/ 201 h 201"/>
                <a:gd name="T24" fmla="*/ 1 w 126"/>
                <a:gd name="T25" fmla="*/ 2 h 201"/>
                <a:gd name="T26" fmla="*/ 1 w 126"/>
                <a:gd name="T27" fmla="*/ 1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6" h="201">
                  <a:moveTo>
                    <a:pt x="1" y="1"/>
                  </a:moveTo>
                  <a:cubicBezTo>
                    <a:pt x="41" y="1"/>
                    <a:pt x="82" y="0"/>
                    <a:pt x="122" y="1"/>
                  </a:cubicBezTo>
                  <a:cubicBezTo>
                    <a:pt x="122" y="29"/>
                    <a:pt x="122" y="29"/>
                    <a:pt x="122" y="29"/>
                  </a:cubicBezTo>
                  <a:cubicBezTo>
                    <a:pt x="96" y="30"/>
                    <a:pt x="69" y="29"/>
                    <a:pt x="42" y="30"/>
                  </a:cubicBezTo>
                  <a:cubicBezTo>
                    <a:pt x="41" y="46"/>
                    <a:pt x="43" y="66"/>
                    <a:pt x="41" y="83"/>
                  </a:cubicBezTo>
                  <a:cubicBezTo>
                    <a:pt x="65" y="84"/>
                    <a:pt x="90" y="83"/>
                    <a:pt x="115" y="83"/>
                  </a:cubicBezTo>
                  <a:cubicBezTo>
                    <a:pt x="115" y="112"/>
                    <a:pt x="115" y="112"/>
                    <a:pt x="115" y="112"/>
                  </a:cubicBezTo>
                  <a:cubicBezTo>
                    <a:pt x="42" y="112"/>
                    <a:pt x="42" y="112"/>
                    <a:pt x="42" y="112"/>
                  </a:cubicBezTo>
                  <a:cubicBezTo>
                    <a:pt x="41" y="131"/>
                    <a:pt x="43" y="154"/>
                    <a:pt x="41" y="173"/>
                  </a:cubicBezTo>
                  <a:cubicBezTo>
                    <a:pt x="125" y="173"/>
                    <a:pt x="125" y="173"/>
                    <a:pt x="125" y="173"/>
                  </a:cubicBezTo>
                  <a:cubicBezTo>
                    <a:pt x="126" y="181"/>
                    <a:pt x="125" y="192"/>
                    <a:pt x="125" y="201"/>
                  </a:cubicBezTo>
                  <a:cubicBezTo>
                    <a:pt x="1" y="201"/>
                    <a:pt x="1" y="201"/>
                    <a:pt x="1" y="201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1"/>
                    <a:pt x="0" y="1"/>
                    <a:pt x="1" y="1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26"/>
            <p:cNvSpPr>
              <a:spLocks noEditPoints="1"/>
            </p:cNvSpPr>
            <p:nvPr userDrawn="1"/>
          </p:nvSpPr>
          <p:spPr bwMode="auto">
            <a:xfrm>
              <a:off x="3606" y="2322"/>
              <a:ext cx="83" cy="82"/>
            </a:xfrm>
            <a:custGeom>
              <a:avLst/>
              <a:gdLst>
                <a:gd name="T0" fmla="*/ 14 w 35"/>
                <a:gd name="T1" fmla="*/ 2 h 35"/>
                <a:gd name="T2" fmla="*/ 32 w 35"/>
                <a:gd name="T3" fmla="*/ 16 h 35"/>
                <a:gd name="T4" fmla="*/ 4 w 35"/>
                <a:gd name="T5" fmla="*/ 22 h 35"/>
                <a:gd name="T6" fmla="*/ 14 w 35"/>
                <a:gd name="T7" fmla="*/ 2 h 35"/>
                <a:gd name="T8" fmla="*/ 6 w 35"/>
                <a:gd name="T9" fmla="*/ 20 h 35"/>
                <a:gd name="T10" fmla="*/ 28 w 35"/>
                <a:gd name="T11" fmla="*/ 10 h 35"/>
                <a:gd name="T12" fmla="*/ 15 w 35"/>
                <a:gd name="T13" fmla="*/ 4 h 35"/>
                <a:gd name="T14" fmla="*/ 6 w 35"/>
                <a:gd name="T15" fmla="*/ 2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5" h="35">
                  <a:moveTo>
                    <a:pt x="14" y="2"/>
                  </a:moveTo>
                  <a:cubicBezTo>
                    <a:pt x="24" y="0"/>
                    <a:pt x="32" y="7"/>
                    <a:pt x="32" y="16"/>
                  </a:cubicBezTo>
                  <a:cubicBezTo>
                    <a:pt x="31" y="31"/>
                    <a:pt x="10" y="35"/>
                    <a:pt x="4" y="22"/>
                  </a:cubicBezTo>
                  <a:cubicBezTo>
                    <a:pt x="0" y="13"/>
                    <a:pt x="4" y="4"/>
                    <a:pt x="14" y="2"/>
                  </a:cubicBezTo>
                  <a:moveTo>
                    <a:pt x="6" y="20"/>
                  </a:moveTo>
                  <a:cubicBezTo>
                    <a:pt x="11" y="34"/>
                    <a:pt x="35" y="26"/>
                    <a:pt x="28" y="10"/>
                  </a:cubicBezTo>
                  <a:cubicBezTo>
                    <a:pt x="26" y="6"/>
                    <a:pt x="21" y="3"/>
                    <a:pt x="15" y="4"/>
                  </a:cubicBezTo>
                  <a:cubicBezTo>
                    <a:pt x="8" y="6"/>
                    <a:pt x="4" y="13"/>
                    <a:pt x="6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27"/>
            <p:cNvSpPr>
              <a:spLocks noEditPoints="1"/>
            </p:cNvSpPr>
            <p:nvPr userDrawn="1"/>
          </p:nvSpPr>
          <p:spPr bwMode="auto">
            <a:xfrm>
              <a:off x="3632" y="2338"/>
              <a:ext cx="33" cy="45"/>
            </a:xfrm>
            <a:custGeom>
              <a:avLst/>
              <a:gdLst>
                <a:gd name="T0" fmla="*/ 1 w 14"/>
                <a:gd name="T1" fmla="*/ 0 h 19"/>
                <a:gd name="T2" fmla="*/ 12 w 14"/>
                <a:gd name="T3" fmla="*/ 2 h 19"/>
                <a:gd name="T4" fmla="*/ 9 w 14"/>
                <a:gd name="T5" fmla="*/ 10 h 19"/>
                <a:gd name="T6" fmla="*/ 13 w 14"/>
                <a:gd name="T7" fmla="*/ 16 h 19"/>
                <a:gd name="T8" fmla="*/ 4 w 14"/>
                <a:gd name="T9" fmla="*/ 10 h 19"/>
                <a:gd name="T10" fmla="*/ 3 w 14"/>
                <a:gd name="T11" fmla="*/ 17 h 19"/>
                <a:gd name="T12" fmla="*/ 0 w 14"/>
                <a:gd name="T13" fmla="*/ 17 h 19"/>
                <a:gd name="T14" fmla="*/ 1 w 14"/>
                <a:gd name="T15" fmla="*/ 0 h 19"/>
                <a:gd name="T16" fmla="*/ 3 w 14"/>
                <a:gd name="T17" fmla="*/ 8 h 19"/>
                <a:gd name="T18" fmla="*/ 10 w 14"/>
                <a:gd name="T19" fmla="*/ 4 h 19"/>
                <a:gd name="T20" fmla="*/ 3 w 14"/>
                <a:gd name="T21" fmla="*/ 2 h 19"/>
                <a:gd name="T22" fmla="*/ 3 w 14"/>
                <a:gd name="T23" fmla="*/ 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" h="19">
                  <a:moveTo>
                    <a:pt x="1" y="0"/>
                  </a:moveTo>
                  <a:cubicBezTo>
                    <a:pt x="5" y="0"/>
                    <a:pt x="9" y="0"/>
                    <a:pt x="12" y="2"/>
                  </a:cubicBezTo>
                  <a:cubicBezTo>
                    <a:pt x="14" y="5"/>
                    <a:pt x="13" y="10"/>
                    <a:pt x="9" y="10"/>
                  </a:cubicBezTo>
                  <a:cubicBezTo>
                    <a:pt x="10" y="12"/>
                    <a:pt x="12" y="14"/>
                    <a:pt x="13" y="16"/>
                  </a:cubicBezTo>
                  <a:cubicBezTo>
                    <a:pt x="7" y="19"/>
                    <a:pt x="9" y="9"/>
                    <a:pt x="4" y="10"/>
                  </a:cubicBezTo>
                  <a:cubicBezTo>
                    <a:pt x="3" y="11"/>
                    <a:pt x="4" y="15"/>
                    <a:pt x="3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1" y="12"/>
                    <a:pt x="0" y="4"/>
                    <a:pt x="1" y="0"/>
                  </a:cubicBezTo>
                  <a:moveTo>
                    <a:pt x="3" y="8"/>
                  </a:moveTo>
                  <a:cubicBezTo>
                    <a:pt x="7" y="8"/>
                    <a:pt x="11" y="8"/>
                    <a:pt x="10" y="4"/>
                  </a:cubicBezTo>
                  <a:cubicBezTo>
                    <a:pt x="9" y="2"/>
                    <a:pt x="6" y="2"/>
                    <a:pt x="3" y="2"/>
                  </a:cubicBezTo>
                  <a:lnTo>
                    <a:pt x="3" y="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28"/>
            <p:cNvSpPr>
              <a:spLocks/>
            </p:cNvSpPr>
            <p:nvPr userDrawn="1"/>
          </p:nvSpPr>
          <p:spPr bwMode="auto">
            <a:xfrm>
              <a:off x="2099" y="847"/>
              <a:ext cx="303" cy="428"/>
            </a:xfrm>
            <a:custGeom>
              <a:avLst/>
              <a:gdLst>
                <a:gd name="T0" fmla="*/ 0 w 303"/>
                <a:gd name="T1" fmla="*/ 428 h 428"/>
                <a:gd name="T2" fmla="*/ 0 w 303"/>
                <a:gd name="T3" fmla="*/ 0 h 428"/>
                <a:gd name="T4" fmla="*/ 88 w 303"/>
                <a:gd name="T5" fmla="*/ 0 h 428"/>
                <a:gd name="T6" fmla="*/ 88 w 303"/>
                <a:gd name="T7" fmla="*/ 355 h 428"/>
                <a:gd name="T8" fmla="*/ 303 w 303"/>
                <a:gd name="T9" fmla="*/ 355 h 428"/>
                <a:gd name="T10" fmla="*/ 303 w 303"/>
                <a:gd name="T11" fmla="*/ 428 h 428"/>
                <a:gd name="T12" fmla="*/ 0 w 303"/>
                <a:gd name="T13" fmla="*/ 428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3" h="428">
                  <a:moveTo>
                    <a:pt x="0" y="428"/>
                  </a:moveTo>
                  <a:lnTo>
                    <a:pt x="0" y="0"/>
                  </a:lnTo>
                  <a:lnTo>
                    <a:pt x="88" y="0"/>
                  </a:lnTo>
                  <a:lnTo>
                    <a:pt x="88" y="355"/>
                  </a:lnTo>
                  <a:lnTo>
                    <a:pt x="303" y="355"/>
                  </a:lnTo>
                  <a:lnTo>
                    <a:pt x="303" y="428"/>
                  </a:lnTo>
                  <a:lnTo>
                    <a:pt x="0" y="42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29"/>
            <p:cNvSpPr>
              <a:spLocks/>
            </p:cNvSpPr>
            <p:nvPr userDrawn="1"/>
          </p:nvSpPr>
          <p:spPr bwMode="auto">
            <a:xfrm>
              <a:off x="2444" y="843"/>
              <a:ext cx="399" cy="432"/>
            </a:xfrm>
            <a:custGeom>
              <a:avLst/>
              <a:gdLst>
                <a:gd name="T0" fmla="*/ 0 w 399"/>
                <a:gd name="T1" fmla="*/ 432 h 432"/>
                <a:gd name="T2" fmla="*/ 147 w 399"/>
                <a:gd name="T3" fmla="*/ 205 h 432"/>
                <a:gd name="T4" fmla="*/ 14 w 399"/>
                <a:gd name="T5" fmla="*/ 0 h 432"/>
                <a:gd name="T6" fmla="*/ 116 w 399"/>
                <a:gd name="T7" fmla="*/ 0 h 432"/>
                <a:gd name="T8" fmla="*/ 201 w 399"/>
                <a:gd name="T9" fmla="*/ 139 h 432"/>
                <a:gd name="T10" fmla="*/ 286 w 399"/>
                <a:gd name="T11" fmla="*/ 0 h 432"/>
                <a:gd name="T12" fmla="*/ 388 w 399"/>
                <a:gd name="T13" fmla="*/ 0 h 432"/>
                <a:gd name="T14" fmla="*/ 253 w 399"/>
                <a:gd name="T15" fmla="*/ 210 h 432"/>
                <a:gd name="T16" fmla="*/ 399 w 399"/>
                <a:gd name="T17" fmla="*/ 432 h 432"/>
                <a:gd name="T18" fmla="*/ 295 w 399"/>
                <a:gd name="T19" fmla="*/ 432 h 432"/>
                <a:gd name="T20" fmla="*/ 201 w 399"/>
                <a:gd name="T21" fmla="*/ 283 h 432"/>
                <a:gd name="T22" fmla="*/ 104 w 399"/>
                <a:gd name="T23" fmla="*/ 432 h 432"/>
                <a:gd name="T24" fmla="*/ 0 w 399"/>
                <a:gd name="T25" fmla="*/ 432 h 4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99" h="432">
                  <a:moveTo>
                    <a:pt x="0" y="432"/>
                  </a:moveTo>
                  <a:lnTo>
                    <a:pt x="147" y="205"/>
                  </a:lnTo>
                  <a:lnTo>
                    <a:pt x="14" y="0"/>
                  </a:lnTo>
                  <a:lnTo>
                    <a:pt x="116" y="0"/>
                  </a:lnTo>
                  <a:lnTo>
                    <a:pt x="201" y="139"/>
                  </a:lnTo>
                  <a:lnTo>
                    <a:pt x="286" y="0"/>
                  </a:lnTo>
                  <a:lnTo>
                    <a:pt x="388" y="0"/>
                  </a:lnTo>
                  <a:lnTo>
                    <a:pt x="253" y="210"/>
                  </a:lnTo>
                  <a:lnTo>
                    <a:pt x="399" y="432"/>
                  </a:lnTo>
                  <a:lnTo>
                    <a:pt x="295" y="432"/>
                  </a:lnTo>
                  <a:lnTo>
                    <a:pt x="201" y="283"/>
                  </a:lnTo>
                  <a:lnTo>
                    <a:pt x="104" y="432"/>
                  </a:lnTo>
                  <a:lnTo>
                    <a:pt x="0" y="43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30"/>
            <p:cNvSpPr>
              <a:spLocks/>
            </p:cNvSpPr>
            <p:nvPr userDrawn="1"/>
          </p:nvSpPr>
          <p:spPr bwMode="auto">
            <a:xfrm>
              <a:off x="2914" y="843"/>
              <a:ext cx="295" cy="432"/>
            </a:xfrm>
            <a:custGeom>
              <a:avLst/>
              <a:gdLst>
                <a:gd name="T0" fmla="*/ 0 w 295"/>
                <a:gd name="T1" fmla="*/ 432 h 432"/>
                <a:gd name="T2" fmla="*/ 0 w 295"/>
                <a:gd name="T3" fmla="*/ 0 h 432"/>
                <a:gd name="T4" fmla="*/ 295 w 295"/>
                <a:gd name="T5" fmla="*/ 0 h 432"/>
                <a:gd name="T6" fmla="*/ 295 w 295"/>
                <a:gd name="T7" fmla="*/ 73 h 432"/>
                <a:gd name="T8" fmla="*/ 88 w 295"/>
                <a:gd name="T9" fmla="*/ 73 h 432"/>
                <a:gd name="T10" fmla="*/ 88 w 295"/>
                <a:gd name="T11" fmla="*/ 174 h 432"/>
                <a:gd name="T12" fmla="*/ 267 w 295"/>
                <a:gd name="T13" fmla="*/ 174 h 432"/>
                <a:gd name="T14" fmla="*/ 267 w 295"/>
                <a:gd name="T15" fmla="*/ 248 h 432"/>
                <a:gd name="T16" fmla="*/ 88 w 295"/>
                <a:gd name="T17" fmla="*/ 248 h 432"/>
                <a:gd name="T18" fmla="*/ 88 w 295"/>
                <a:gd name="T19" fmla="*/ 432 h 432"/>
                <a:gd name="T20" fmla="*/ 0 w 295"/>
                <a:gd name="T21" fmla="*/ 432 h 4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5" h="432">
                  <a:moveTo>
                    <a:pt x="0" y="432"/>
                  </a:moveTo>
                  <a:lnTo>
                    <a:pt x="0" y="0"/>
                  </a:lnTo>
                  <a:lnTo>
                    <a:pt x="295" y="0"/>
                  </a:lnTo>
                  <a:lnTo>
                    <a:pt x="295" y="73"/>
                  </a:lnTo>
                  <a:lnTo>
                    <a:pt x="88" y="73"/>
                  </a:lnTo>
                  <a:lnTo>
                    <a:pt x="88" y="174"/>
                  </a:lnTo>
                  <a:lnTo>
                    <a:pt x="267" y="174"/>
                  </a:lnTo>
                  <a:lnTo>
                    <a:pt x="267" y="248"/>
                  </a:lnTo>
                  <a:lnTo>
                    <a:pt x="88" y="248"/>
                  </a:lnTo>
                  <a:lnTo>
                    <a:pt x="88" y="432"/>
                  </a:lnTo>
                  <a:lnTo>
                    <a:pt x="0" y="43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31"/>
            <p:cNvSpPr>
              <a:spLocks/>
            </p:cNvSpPr>
            <p:nvPr userDrawn="1"/>
          </p:nvSpPr>
          <p:spPr bwMode="auto">
            <a:xfrm>
              <a:off x="3273" y="843"/>
              <a:ext cx="343" cy="432"/>
            </a:xfrm>
            <a:custGeom>
              <a:avLst/>
              <a:gdLst>
                <a:gd name="T0" fmla="*/ 128 w 343"/>
                <a:gd name="T1" fmla="*/ 432 h 432"/>
                <a:gd name="T2" fmla="*/ 128 w 343"/>
                <a:gd name="T3" fmla="*/ 73 h 432"/>
                <a:gd name="T4" fmla="*/ 0 w 343"/>
                <a:gd name="T5" fmla="*/ 73 h 432"/>
                <a:gd name="T6" fmla="*/ 0 w 343"/>
                <a:gd name="T7" fmla="*/ 0 h 432"/>
                <a:gd name="T8" fmla="*/ 343 w 343"/>
                <a:gd name="T9" fmla="*/ 0 h 432"/>
                <a:gd name="T10" fmla="*/ 343 w 343"/>
                <a:gd name="T11" fmla="*/ 73 h 432"/>
                <a:gd name="T12" fmla="*/ 215 w 343"/>
                <a:gd name="T13" fmla="*/ 73 h 432"/>
                <a:gd name="T14" fmla="*/ 215 w 343"/>
                <a:gd name="T15" fmla="*/ 432 h 432"/>
                <a:gd name="T16" fmla="*/ 128 w 343"/>
                <a:gd name="T17" fmla="*/ 432 h 4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3" h="432">
                  <a:moveTo>
                    <a:pt x="128" y="432"/>
                  </a:moveTo>
                  <a:lnTo>
                    <a:pt x="128" y="73"/>
                  </a:lnTo>
                  <a:lnTo>
                    <a:pt x="0" y="73"/>
                  </a:lnTo>
                  <a:lnTo>
                    <a:pt x="0" y="0"/>
                  </a:lnTo>
                  <a:lnTo>
                    <a:pt x="343" y="0"/>
                  </a:lnTo>
                  <a:lnTo>
                    <a:pt x="343" y="73"/>
                  </a:lnTo>
                  <a:lnTo>
                    <a:pt x="215" y="73"/>
                  </a:lnTo>
                  <a:lnTo>
                    <a:pt x="215" y="432"/>
                  </a:lnTo>
                  <a:lnTo>
                    <a:pt x="128" y="43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10" name="Group 4"/>
          <p:cNvGrpSpPr>
            <a:grpSpLocks noChangeAspect="1"/>
          </p:cNvGrpSpPr>
          <p:nvPr userDrawn="1"/>
        </p:nvGrpSpPr>
        <p:grpSpPr bwMode="auto">
          <a:xfrm>
            <a:off x="682133" y="4338903"/>
            <a:ext cx="2083131" cy="424502"/>
            <a:chOff x="235" y="1993"/>
            <a:chExt cx="5290" cy="1078"/>
          </a:xfrm>
        </p:grpSpPr>
        <p:sp>
          <p:nvSpPr>
            <p:cNvPr id="111" name="Freeform 5"/>
            <p:cNvSpPr>
              <a:spLocks noEditPoints="1"/>
            </p:cNvSpPr>
            <p:nvPr/>
          </p:nvSpPr>
          <p:spPr bwMode="auto">
            <a:xfrm>
              <a:off x="869" y="2262"/>
              <a:ext cx="167" cy="241"/>
            </a:xfrm>
            <a:custGeom>
              <a:avLst/>
              <a:gdLst>
                <a:gd name="T0" fmla="*/ 54 w 71"/>
                <a:gd name="T1" fmla="*/ 47 h 101"/>
                <a:gd name="T2" fmla="*/ 71 w 71"/>
                <a:gd name="T3" fmla="*/ 69 h 101"/>
                <a:gd name="T4" fmla="*/ 34 w 71"/>
                <a:gd name="T5" fmla="*/ 101 h 101"/>
                <a:gd name="T6" fmla="*/ 0 w 71"/>
                <a:gd name="T7" fmla="*/ 101 h 101"/>
                <a:gd name="T8" fmla="*/ 0 w 71"/>
                <a:gd name="T9" fmla="*/ 0 h 101"/>
                <a:gd name="T10" fmla="*/ 34 w 71"/>
                <a:gd name="T11" fmla="*/ 0 h 101"/>
                <a:gd name="T12" fmla="*/ 66 w 71"/>
                <a:gd name="T13" fmla="*/ 23 h 101"/>
                <a:gd name="T14" fmla="*/ 54 w 71"/>
                <a:gd name="T15" fmla="*/ 47 h 101"/>
                <a:gd name="T16" fmla="*/ 34 w 71"/>
                <a:gd name="T17" fmla="*/ 39 h 101"/>
                <a:gd name="T18" fmla="*/ 34 w 71"/>
                <a:gd name="T19" fmla="*/ 22 h 101"/>
                <a:gd name="T20" fmla="*/ 24 w 71"/>
                <a:gd name="T21" fmla="*/ 22 h 101"/>
                <a:gd name="T22" fmla="*/ 24 w 71"/>
                <a:gd name="T23" fmla="*/ 39 h 101"/>
                <a:gd name="T24" fmla="*/ 34 w 71"/>
                <a:gd name="T25" fmla="*/ 39 h 101"/>
                <a:gd name="T26" fmla="*/ 24 w 71"/>
                <a:gd name="T27" fmla="*/ 57 h 101"/>
                <a:gd name="T28" fmla="*/ 24 w 71"/>
                <a:gd name="T29" fmla="*/ 78 h 101"/>
                <a:gd name="T30" fmla="*/ 34 w 71"/>
                <a:gd name="T31" fmla="*/ 78 h 101"/>
                <a:gd name="T32" fmla="*/ 34 w 71"/>
                <a:gd name="T33" fmla="*/ 57 h 101"/>
                <a:gd name="T34" fmla="*/ 24 w 71"/>
                <a:gd name="T35" fmla="*/ 57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1" h="101">
                  <a:moveTo>
                    <a:pt x="54" y="47"/>
                  </a:moveTo>
                  <a:cubicBezTo>
                    <a:pt x="66" y="50"/>
                    <a:pt x="71" y="63"/>
                    <a:pt x="71" y="69"/>
                  </a:cubicBezTo>
                  <a:cubicBezTo>
                    <a:pt x="71" y="92"/>
                    <a:pt x="53" y="101"/>
                    <a:pt x="34" y="101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51" y="0"/>
                    <a:pt x="64" y="8"/>
                    <a:pt x="66" y="23"/>
                  </a:cubicBezTo>
                  <a:cubicBezTo>
                    <a:pt x="68" y="33"/>
                    <a:pt x="64" y="43"/>
                    <a:pt x="54" y="47"/>
                  </a:cubicBezTo>
                  <a:close/>
                  <a:moveTo>
                    <a:pt x="34" y="39"/>
                  </a:moveTo>
                  <a:cubicBezTo>
                    <a:pt x="46" y="39"/>
                    <a:pt x="46" y="22"/>
                    <a:pt x="34" y="22"/>
                  </a:cubicBezTo>
                  <a:cubicBezTo>
                    <a:pt x="24" y="22"/>
                    <a:pt x="24" y="22"/>
                    <a:pt x="24" y="22"/>
                  </a:cubicBezTo>
                  <a:cubicBezTo>
                    <a:pt x="24" y="39"/>
                    <a:pt x="24" y="39"/>
                    <a:pt x="24" y="39"/>
                  </a:cubicBezTo>
                  <a:lnTo>
                    <a:pt x="34" y="39"/>
                  </a:lnTo>
                  <a:close/>
                  <a:moveTo>
                    <a:pt x="24" y="57"/>
                  </a:moveTo>
                  <a:cubicBezTo>
                    <a:pt x="24" y="78"/>
                    <a:pt x="24" y="78"/>
                    <a:pt x="24" y="78"/>
                  </a:cubicBezTo>
                  <a:cubicBezTo>
                    <a:pt x="34" y="78"/>
                    <a:pt x="34" y="78"/>
                    <a:pt x="34" y="78"/>
                  </a:cubicBezTo>
                  <a:cubicBezTo>
                    <a:pt x="50" y="78"/>
                    <a:pt x="50" y="57"/>
                    <a:pt x="34" y="57"/>
                  </a:cubicBezTo>
                  <a:lnTo>
                    <a:pt x="24" y="57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l-PL"/>
            </a:p>
          </p:txBody>
        </p:sp>
        <p:sp>
          <p:nvSpPr>
            <p:cNvPr id="112" name="Freeform 6"/>
            <p:cNvSpPr>
              <a:spLocks noEditPoints="1"/>
            </p:cNvSpPr>
            <p:nvPr/>
          </p:nvSpPr>
          <p:spPr bwMode="auto">
            <a:xfrm>
              <a:off x="1060" y="2262"/>
              <a:ext cx="185" cy="241"/>
            </a:xfrm>
            <a:custGeom>
              <a:avLst/>
              <a:gdLst>
                <a:gd name="T0" fmla="*/ 78 w 78"/>
                <a:gd name="T1" fmla="*/ 101 h 101"/>
                <a:gd name="T2" fmla="*/ 50 w 78"/>
                <a:gd name="T3" fmla="*/ 101 h 101"/>
                <a:gd name="T4" fmla="*/ 29 w 78"/>
                <a:gd name="T5" fmla="*/ 66 h 101"/>
                <a:gd name="T6" fmla="*/ 26 w 78"/>
                <a:gd name="T7" fmla="*/ 66 h 101"/>
                <a:gd name="T8" fmla="*/ 26 w 78"/>
                <a:gd name="T9" fmla="*/ 101 h 101"/>
                <a:gd name="T10" fmla="*/ 0 w 78"/>
                <a:gd name="T11" fmla="*/ 101 h 101"/>
                <a:gd name="T12" fmla="*/ 0 w 78"/>
                <a:gd name="T13" fmla="*/ 0 h 101"/>
                <a:gd name="T14" fmla="*/ 36 w 78"/>
                <a:gd name="T15" fmla="*/ 0 h 101"/>
                <a:gd name="T16" fmla="*/ 68 w 78"/>
                <a:gd name="T17" fmla="*/ 15 h 101"/>
                <a:gd name="T18" fmla="*/ 73 w 78"/>
                <a:gd name="T19" fmla="*/ 33 h 101"/>
                <a:gd name="T20" fmla="*/ 53 w 78"/>
                <a:gd name="T21" fmla="*/ 61 h 101"/>
                <a:gd name="T22" fmla="*/ 78 w 78"/>
                <a:gd name="T23" fmla="*/ 101 h 101"/>
                <a:gd name="T24" fmla="*/ 36 w 78"/>
                <a:gd name="T25" fmla="*/ 44 h 101"/>
                <a:gd name="T26" fmla="*/ 48 w 78"/>
                <a:gd name="T27" fmla="*/ 33 h 101"/>
                <a:gd name="T28" fmla="*/ 36 w 78"/>
                <a:gd name="T29" fmla="*/ 22 h 101"/>
                <a:gd name="T30" fmla="*/ 25 w 78"/>
                <a:gd name="T31" fmla="*/ 22 h 101"/>
                <a:gd name="T32" fmla="*/ 25 w 78"/>
                <a:gd name="T33" fmla="*/ 44 h 101"/>
                <a:gd name="T34" fmla="*/ 36 w 78"/>
                <a:gd name="T35" fmla="*/ 44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8" h="101">
                  <a:moveTo>
                    <a:pt x="78" y="101"/>
                  </a:moveTo>
                  <a:cubicBezTo>
                    <a:pt x="50" y="101"/>
                    <a:pt x="50" y="101"/>
                    <a:pt x="50" y="101"/>
                  </a:cubicBezTo>
                  <a:cubicBezTo>
                    <a:pt x="29" y="66"/>
                    <a:pt x="29" y="66"/>
                    <a:pt x="29" y="66"/>
                  </a:cubicBezTo>
                  <a:cubicBezTo>
                    <a:pt x="26" y="66"/>
                    <a:pt x="26" y="66"/>
                    <a:pt x="26" y="66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50" y="0"/>
                    <a:pt x="62" y="5"/>
                    <a:pt x="68" y="15"/>
                  </a:cubicBezTo>
                  <a:cubicBezTo>
                    <a:pt x="72" y="21"/>
                    <a:pt x="73" y="27"/>
                    <a:pt x="73" y="33"/>
                  </a:cubicBezTo>
                  <a:cubicBezTo>
                    <a:pt x="73" y="45"/>
                    <a:pt x="66" y="57"/>
                    <a:pt x="53" y="61"/>
                  </a:cubicBezTo>
                  <a:lnTo>
                    <a:pt x="78" y="101"/>
                  </a:lnTo>
                  <a:close/>
                  <a:moveTo>
                    <a:pt x="36" y="44"/>
                  </a:moveTo>
                  <a:cubicBezTo>
                    <a:pt x="44" y="44"/>
                    <a:pt x="48" y="39"/>
                    <a:pt x="48" y="33"/>
                  </a:cubicBezTo>
                  <a:cubicBezTo>
                    <a:pt x="48" y="27"/>
                    <a:pt x="44" y="22"/>
                    <a:pt x="36" y="22"/>
                  </a:cubicBezTo>
                  <a:cubicBezTo>
                    <a:pt x="25" y="22"/>
                    <a:pt x="25" y="22"/>
                    <a:pt x="25" y="22"/>
                  </a:cubicBezTo>
                  <a:cubicBezTo>
                    <a:pt x="25" y="44"/>
                    <a:pt x="25" y="44"/>
                    <a:pt x="25" y="44"/>
                  </a:cubicBezTo>
                  <a:lnTo>
                    <a:pt x="36" y="44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l-PL"/>
            </a:p>
          </p:txBody>
        </p:sp>
        <p:sp>
          <p:nvSpPr>
            <p:cNvPr id="113" name="Rectangle 7"/>
            <p:cNvSpPr>
              <a:spLocks noChangeArrowheads="1"/>
            </p:cNvSpPr>
            <p:nvPr/>
          </p:nvSpPr>
          <p:spPr bwMode="auto">
            <a:xfrm>
              <a:off x="1261" y="2262"/>
              <a:ext cx="59" cy="241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l-PL"/>
            </a:p>
          </p:txBody>
        </p:sp>
        <p:sp>
          <p:nvSpPr>
            <p:cNvPr id="114" name="Freeform 8"/>
            <p:cNvSpPr>
              <a:spLocks/>
            </p:cNvSpPr>
            <p:nvPr/>
          </p:nvSpPr>
          <p:spPr bwMode="auto">
            <a:xfrm>
              <a:off x="1351" y="2257"/>
              <a:ext cx="241" cy="248"/>
            </a:xfrm>
            <a:custGeom>
              <a:avLst/>
              <a:gdLst>
                <a:gd name="T0" fmla="*/ 95 w 102"/>
                <a:gd name="T1" fmla="*/ 22 h 104"/>
                <a:gd name="T2" fmla="*/ 77 w 102"/>
                <a:gd name="T3" fmla="*/ 34 h 104"/>
                <a:gd name="T4" fmla="*/ 26 w 102"/>
                <a:gd name="T5" fmla="*/ 53 h 104"/>
                <a:gd name="T6" fmla="*/ 52 w 102"/>
                <a:gd name="T7" fmla="*/ 82 h 104"/>
                <a:gd name="T8" fmla="*/ 77 w 102"/>
                <a:gd name="T9" fmla="*/ 65 h 104"/>
                <a:gd name="T10" fmla="*/ 47 w 102"/>
                <a:gd name="T11" fmla="*/ 65 h 104"/>
                <a:gd name="T12" fmla="*/ 47 w 102"/>
                <a:gd name="T13" fmla="*/ 45 h 104"/>
                <a:gd name="T14" fmla="*/ 101 w 102"/>
                <a:gd name="T15" fmla="*/ 45 h 104"/>
                <a:gd name="T16" fmla="*/ 102 w 102"/>
                <a:gd name="T17" fmla="*/ 52 h 104"/>
                <a:gd name="T18" fmla="*/ 52 w 102"/>
                <a:gd name="T19" fmla="*/ 104 h 104"/>
                <a:gd name="T20" fmla="*/ 0 w 102"/>
                <a:gd name="T21" fmla="*/ 53 h 104"/>
                <a:gd name="T22" fmla="*/ 52 w 102"/>
                <a:gd name="T23" fmla="*/ 0 h 104"/>
                <a:gd name="T24" fmla="*/ 95 w 102"/>
                <a:gd name="T25" fmla="*/ 22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2" h="104">
                  <a:moveTo>
                    <a:pt x="95" y="22"/>
                  </a:moveTo>
                  <a:cubicBezTo>
                    <a:pt x="77" y="34"/>
                    <a:pt x="77" y="34"/>
                    <a:pt x="77" y="34"/>
                  </a:cubicBezTo>
                  <a:cubicBezTo>
                    <a:pt x="60" y="13"/>
                    <a:pt x="26" y="22"/>
                    <a:pt x="26" y="53"/>
                  </a:cubicBezTo>
                  <a:cubicBezTo>
                    <a:pt x="26" y="66"/>
                    <a:pt x="35" y="82"/>
                    <a:pt x="52" y="82"/>
                  </a:cubicBezTo>
                  <a:cubicBezTo>
                    <a:pt x="62" y="82"/>
                    <a:pt x="75" y="79"/>
                    <a:pt x="77" y="65"/>
                  </a:cubicBezTo>
                  <a:cubicBezTo>
                    <a:pt x="47" y="65"/>
                    <a:pt x="47" y="65"/>
                    <a:pt x="47" y="65"/>
                  </a:cubicBezTo>
                  <a:cubicBezTo>
                    <a:pt x="47" y="45"/>
                    <a:pt x="47" y="45"/>
                    <a:pt x="47" y="45"/>
                  </a:cubicBezTo>
                  <a:cubicBezTo>
                    <a:pt x="101" y="45"/>
                    <a:pt x="101" y="45"/>
                    <a:pt x="101" y="45"/>
                  </a:cubicBezTo>
                  <a:cubicBezTo>
                    <a:pt x="102" y="50"/>
                    <a:pt x="102" y="51"/>
                    <a:pt x="102" y="52"/>
                  </a:cubicBezTo>
                  <a:cubicBezTo>
                    <a:pt x="102" y="86"/>
                    <a:pt x="82" y="104"/>
                    <a:pt x="52" y="104"/>
                  </a:cubicBezTo>
                  <a:cubicBezTo>
                    <a:pt x="18" y="104"/>
                    <a:pt x="1" y="79"/>
                    <a:pt x="0" y="53"/>
                  </a:cubicBezTo>
                  <a:cubicBezTo>
                    <a:pt x="0" y="26"/>
                    <a:pt x="18" y="0"/>
                    <a:pt x="52" y="0"/>
                  </a:cubicBezTo>
                  <a:cubicBezTo>
                    <a:pt x="69" y="0"/>
                    <a:pt x="82" y="5"/>
                    <a:pt x="95" y="22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l-PL"/>
            </a:p>
          </p:txBody>
        </p:sp>
        <p:sp>
          <p:nvSpPr>
            <p:cNvPr id="115" name="Freeform 9"/>
            <p:cNvSpPr>
              <a:spLocks/>
            </p:cNvSpPr>
            <p:nvPr/>
          </p:nvSpPr>
          <p:spPr bwMode="auto">
            <a:xfrm>
              <a:off x="1621" y="2262"/>
              <a:ext cx="186" cy="241"/>
            </a:xfrm>
            <a:custGeom>
              <a:avLst/>
              <a:gdLst>
                <a:gd name="T0" fmla="*/ 127 w 186"/>
                <a:gd name="T1" fmla="*/ 148 h 241"/>
                <a:gd name="T2" fmla="*/ 61 w 186"/>
                <a:gd name="T3" fmla="*/ 148 h 241"/>
                <a:gd name="T4" fmla="*/ 61 w 186"/>
                <a:gd name="T5" fmla="*/ 241 h 241"/>
                <a:gd name="T6" fmla="*/ 0 w 186"/>
                <a:gd name="T7" fmla="*/ 241 h 241"/>
                <a:gd name="T8" fmla="*/ 0 w 186"/>
                <a:gd name="T9" fmla="*/ 0 h 241"/>
                <a:gd name="T10" fmla="*/ 61 w 186"/>
                <a:gd name="T11" fmla="*/ 0 h 241"/>
                <a:gd name="T12" fmla="*/ 61 w 186"/>
                <a:gd name="T13" fmla="*/ 93 h 241"/>
                <a:gd name="T14" fmla="*/ 127 w 186"/>
                <a:gd name="T15" fmla="*/ 93 h 241"/>
                <a:gd name="T16" fmla="*/ 127 w 186"/>
                <a:gd name="T17" fmla="*/ 0 h 241"/>
                <a:gd name="T18" fmla="*/ 186 w 186"/>
                <a:gd name="T19" fmla="*/ 0 h 241"/>
                <a:gd name="T20" fmla="*/ 186 w 186"/>
                <a:gd name="T21" fmla="*/ 241 h 241"/>
                <a:gd name="T22" fmla="*/ 127 w 186"/>
                <a:gd name="T23" fmla="*/ 241 h 241"/>
                <a:gd name="T24" fmla="*/ 127 w 186"/>
                <a:gd name="T25" fmla="*/ 148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6" h="241">
                  <a:moveTo>
                    <a:pt x="127" y="148"/>
                  </a:moveTo>
                  <a:lnTo>
                    <a:pt x="61" y="148"/>
                  </a:lnTo>
                  <a:lnTo>
                    <a:pt x="61" y="241"/>
                  </a:lnTo>
                  <a:lnTo>
                    <a:pt x="0" y="241"/>
                  </a:lnTo>
                  <a:lnTo>
                    <a:pt x="0" y="0"/>
                  </a:lnTo>
                  <a:lnTo>
                    <a:pt x="61" y="0"/>
                  </a:lnTo>
                  <a:lnTo>
                    <a:pt x="61" y="93"/>
                  </a:lnTo>
                  <a:lnTo>
                    <a:pt x="127" y="93"/>
                  </a:lnTo>
                  <a:lnTo>
                    <a:pt x="127" y="0"/>
                  </a:lnTo>
                  <a:lnTo>
                    <a:pt x="186" y="0"/>
                  </a:lnTo>
                  <a:lnTo>
                    <a:pt x="186" y="241"/>
                  </a:lnTo>
                  <a:lnTo>
                    <a:pt x="127" y="241"/>
                  </a:lnTo>
                  <a:lnTo>
                    <a:pt x="127" y="148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l-PL"/>
            </a:p>
          </p:txBody>
        </p:sp>
        <p:sp>
          <p:nvSpPr>
            <p:cNvPr id="116" name="Freeform 10"/>
            <p:cNvSpPr>
              <a:spLocks/>
            </p:cNvSpPr>
            <p:nvPr/>
          </p:nvSpPr>
          <p:spPr bwMode="auto">
            <a:xfrm>
              <a:off x="1829" y="2262"/>
              <a:ext cx="172" cy="241"/>
            </a:xfrm>
            <a:custGeom>
              <a:avLst/>
              <a:gdLst>
                <a:gd name="T0" fmla="*/ 172 w 172"/>
                <a:gd name="T1" fmla="*/ 0 h 241"/>
                <a:gd name="T2" fmla="*/ 172 w 172"/>
                <a:gd name="T3" fmla="*/ 53 h 241"/>
                <a:gd name="T4" fmla="*/ 116 w 172"/>
                <a:gd name="T5" fmla="*/ 53 h 241"/>
                <a:gd name="T6" fmla="*/ 116 w 172"/>
                <a:gd name="T7" fmla="*/ 241 h 241"/>
                <a:gd name="T8" fmla="*/ 54 w 172"/>
                <a:gd name="T9" fmla="*/ 241 h 241"/>
                <a:gd name="T10" fmla="*/ 54 w 172"/>
                <a:gd name="T11" fmla="*/ 53 h 241"/>
                <a:gd name="T12" fmla="*/ 0 w 172"/>
                <a:gd name="T13" fmla="*/ 53 h 241"/>
                <a:gd name="T14" fmla="*/ 0 w 172"/>
                <a:gd name="T15" fmla="*/ 0 h 241"/>
                <a:gd name="T16" fmla="*/ 172 w 172"/>
                <a:gd name="T17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2" h="241">
                  <a:moveTo>
                    <a:pt x="172" y="0"/>
                  </a:moveTo>
                  <a:lnTo>
                    <a:pt x="172" y="53"/>
                  </a:lnTo>
                  <a:lnTo>
                    <a:pt x="116" y="53"/>
                  </a:lnTo>
                  <a:lnTo>
                    <a:pt x="116" y="241"/>
                  </a:lnTo>
                  <a:lnTo>
                    <a:pt x="54" y="241"/>
                  </a:lnTo>
                  <a:lnTo>
                    <a:pt x="54" y="53"/>
                  </a:lnTo>
                  <a:lnTo>
                    <a:pt x="0" y="53"/>
                  </a:lnTo>
                  <a:lnTo>
                    <a:pt x="0" y="0"/>
                  </a:lnTo>
                  <a:lnTo>
                    <a:pt x="172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l-PL"/>
            </a:p>
          </p:txBody>
        </p:sp>
        <p:sp>
          <p:nvSpPr>
            <p:cNvPr id="122" name="Freeform 11"/>
            <p:cNvSpPr>
              <a:spLocks/>
            </p:cNvSpPr>
            <p:nvPr/>
          </p:nvSpPr>
          <p:spPr bwMode="auto">
            <a:xfrm>
              <a:off x="2091" y="2262"/>
              <a:ext cx="263" cy="241"/>
            </a:xfrm>
            <a:custGeom>
              <a:avLst/>
              <a:gdLst>
                <a:gd name="T0" fmla="*/ 182 w 263"/>
                <a:gd name="T1" fmla="*/ 0 h 241"/>
                <a:gd name="T2" fmla="*/ 263 w 263"/>
                <a:gd name="T3" fmla="*/ 0 h 241"/>
                <a:gd name="T4" fmla="*/ 263 w 263"/>
                <a:gd name="T5" fmla="*/ 241 h 241"/>
                <a:gd name="T6" fmla="*/ 204 w 263"/>
                <a:gd name="T7" fmla="*/ 241 h 241"/>
                <a:gd name="T8" fmla="*/ 204 w 263"/>
                <a:gd name="T9" fmla="*/ 138 h 241"/>
                <a:gd name="T10" fmla="*/ 213 w 263"/>
                <a:gd name="T11" fmla="*/ 74 h 241"/>
                <a:gd name="T12" fmla="*/ 211 w 263"/>
                <a:gd name="T13" fmla="*/ 74 h 241"/>
                <a:gd name="T14" fmla="*/ 187 w 263"/>
                <a:gd name="T15" fmla="*/ 138 h 241"/>
                <a:gd name="T16" fmla="*/ 156 w 263"/>
                <a:gd name="T17" fmla="*/ 205 h 241"/>
                <a:gd name="T18" fmla="*/ 107 w 263"/>
                <a:gd name="T19" fmla="*/ 205 h 241"/>
                <a:gd name="T20" fmla="*/ 78 w 263"/>
                <a:gd name="T21" fmla="*/ 138 h 241"/>
                <a:gd name="T22" fmla="*/ 52 w 263"/>
                <a:gd name="T23" fmla="*/ 74 h 241"/>
                <a:gd name="T24" fmla="*/ 50 w 263"/>
                <a:gd name="T25" fmla="*/ 74 h 241"/>
                <a:gd name="T26" fmla="*/ 59 w 263"/>
                <a:gd name="T27" fmla="*/ 138 h 241"/>
                <a:gd name="T28" fmla="*/ 59 w 263"/>
                <a:gd name="T29" fmla="*/ 241 h 241"/>
                <a:gd name="T30" fmla="*/ 0 w 263"/>
                <a:gd name="T31" fmla="*/ 241 h 241"/>
                <a:gd name="T32" fmla="*/ 0 w 263"/>
                <a:gd name="T33" fmla="*/ 0 h 241"/>
                <a:gd name="T34" fmla="*/ 83 w 263"/>
                <a:gd name="T35" fmla="*/ 0 h 241"/>
                <a:gd name="T36" fmla="*/ 133 w 263"/>
                <a:gd name="T37" fmla="*/ 133 h 241"/>
                <a:gd name="T38" fmla="*/ 182 w 263"/>
                <a:gd name="T39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63" h="241">
                  <a:moveTo>
                    <a:pt x="182" y="0"/>
                  </a:moveTo>
                  <a:lnTo>
                    <a:pt x="263" y="0"/>
                  </a:lnTo>
                  <a:lnTo>
                    <a:pt x="263" y="241"/>
                  </a:lnTo>
                  <a:lnTo>
                    <a:pt x="204" y="241"/>
                  </a:lnTo>
                  <a:lnTo>
                    <a:pt x="204" y="138"/>
                  </a:lnTo>
                  <a:lnTo>
                    <a:pt x="213" y="74"/>
                  </a:lnTo>
                  <a:lnTo>
                    <a:pt x="211" y="74"/>
                  </a:lnTo>
                  <a:lnTo>
                    <a:pt x="187" y="138"/>
                  </a:lnTo>
                  <a:lnTo>
                    <a:pt x="156" y="205"/>
                  </a:lnTo>
                  <a:lnTo>
                    <a:pt x="107" y="205"/>
                  </a:lnTo>
                  <a:lnTo>
                    <a:pt x="78" y="138"/>
                  </a:lnTo>
                  <a:lnTo>
                    <a:pt x="52" y="74"/>
                  </a:lnTo>
                  <a:lnTo>
                    <a:pt x="50" y="74"/>
                  </a:lnTo>
                  <a:lnTo>
                    <a:pt x="59" y="138"/>
                  </a:lnTo>
                  <a:lnTo>
                    <a:pt x="59" y="241"/>
                  </a:lnTo>
                  <a:lnTo>
                    <a:pt x="0" y="241"/>
                  </a:lnTo>
                  <a:lnTo>
                    <a:pt x="0" y="0"/>
                  </a:lnTo>
                  <a:lnTo>
                    <a:pt x="83" y="0"/>
                  </a:lnTo>
                  <a:lnTo>
                    <a:pt x="133" y="133"/>
                  </a:lnTo>
                  <a:lnTo>
                    <a:pt x="182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l-PL"/>
            </a:p>
          </p:txBody>
        </p:sp>
        <p:sp>
          <p:nvSpPr>
            <p:cNvPr id="123" name="Rectangle 12"/>
            <p:cNvSpPr>
              <a:spLocks noChangeArrowheads="1"/>
            </p:cNvSpPr>
            <p:nvPr/>
          </p:nvSpPr>
          <p:spPr bwMode="auto">
            <a:xfrm>
              <a:off x="2387" y="2262"/>
              <a:ext cx="59" cy="241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l-PL"/>
            </a:p>
          </p:txBody>
        </p:sp>
        <p:sp>
          <p:nvSpPr>
            <p:cNvPr id="124" name="Freeform 13"/>
            <p:cNvSpPr>
              <a:spLocks/>
            </p:cNvSpPr>
            <p:nvPr/>
          </p:nvSpPr>
          <p:spPr bwMode="auto">
            <a:xfrm>
              <a:off x="2479" y="2262"/>
              <a:ext cx="220" cy="241"/>
            </a:xfrm>
            <a:custGeom>
              <a:avLst/>
              <a:gdLst>
                <a:gd name="T0" fmla="*/ 52 w 220"/>
                <a:gd name="T1" fmla="*/ 60 h 241"/>
                <a:gd name="T2" fmla="*/ 62 w 220"/>
                <a:gd name="T3" fmla="*/ 112 h 241"/>
                <a:gd name="T4" fmla="*/ 62 w 220"/>
                <a:gd name="T5" fmla="*/ 241 h 241"/>
                <a:gd name="T6" fmla="*/ 0 w 220"/>
                <a:gd name="T7" fmla="*/ 241 h 241"/>
                <a:gd name="T8" fmla="*/ 0 w 220"/>
                <a:gd name="T9" fmla="*/ 0 h 241"/>
                <a:gd name="T10" fmla="*/ 81 w 220"/>
                <a:gd name="T11" fmla="*/ 0 h 241"/>
                <a:gd name="T12" fmla="*/ 144 w 220"/>
                <a:gd name="T13" fmla="*/ 131 h 241"/>
                <a:gd name="T14" fmla="*/ 166 w 220"/>
                <a:gd name="T15" fmla="*/ 188 h 241"/>
                <a:gd name="T16" fmla="*/ 168 w 220"/>
                <a:gd name="T17" fmla="*/ 188 h 241"/>
                <a:gd name="T18" fmla="*/ 159 w 220"/>
                <a:gd name="T19" fmla="*/ 129 h 241"/>
                <a:gd name="T20" fmla="*/ 159 w 220"/>
                <a:gd name="T21" fmla="*/ 0 h 241"/>
                <a:gd name="T22" fmla="*/ 220 w 220"/>
                <a:gd name="T23" fmla="*/ 0 h 241"/>
                <a:gd name="T24" fmla="*/ 220 w 220"/>
                <a:gd name="T25" fmla="*/ 241 h 241"/>
                <a:gd name="T26" fmla="*/ 135 w 220"/>
                <a:gd name="T27" fmla="*/ 241 h 241"/>
                <a:gd name="T28" fmla="*/ 73 w 220"/>
                <a:gd name="T29" fmla="*/ 110 h 241"/>
                <a:gd name="T30" fmla="*/ 55 w 220"/>
                <a:gd name="T31" fmla="*/ 57 h 241"/>
                <a:gd name="T32" fmla="*/ 52 w 220"/>
                <a:gd name="T33" fmla="*/ 6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0" h="241">
                  <a:moveTo>
                    <a:pt x="52" y="60"/>
                  </a:moveTo>
                  <a:lnTo>
                    <a:pt x="62" y="112"/>
                  </a:lnTo>
                  <a:lnTo>
                    <a:pt x="62" y="241"/>
                  </a:lnTo>
                  <a:lnTo>
                    <a:pt x="0" y="241"/>
                  </a:lnTo>
                  <a:lnTo>
                    <a:pt x="0" y="0"/>
                  </a:lnTo>
                  <a:lnTo>
                    <a:pt x="81" y="0"/>
                  </a:lnTo>
                  <a:lnTo>
                    <a:pt x="144" y="131"/>
                  </a:lnTo>
                  <a:lnTo>
                    <a:pt x="166" y="188"/>
                  </a:lnTo>
                  <a:lnTo>
                    <a:pt x="168" y="188"/>
                  </a:lnTo>
                  <a:lnTo>
                    <a:pt x="159" y="129"/>
                  </a:lnTo>
                  <a:lnTo>
                    <a:pt x="159" y="0"/>
                  </a:lnTo>
                  <a:lnTo>
                    <a:pt x="220" y="0"/>
                  </a:lnTo>
                  <a:lnTo>
                    <a:pt x="220" y="241"/>
                  </a:lnTo>
                  <a:lnTo>
                    <a:pt x="135" y="241"/>
                  </a:lnTo>
                  <a:lnTo>
                    <a:pt x="73" y="110"/>
                  </a:lnTo>
                  <a:lnTo>
                    <a:pt x="55" y="57"/>
                  </a:lnTo>
                  <a:lnTo>
                    <a:pt x="52" y="6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l-PL"/>
            </a:p>
          </p:txBody>
        </p:sp>
        <p:sp>
          <p:nvSpPr>
            <p:cNvPr id="125" name="Freeform 14"/>
            <p:cNvSpPr>
              <a:spLocks noEditPoints="1"/>
            </p:cNvSpPr>
            <p:nvPr/>
          </p:nvSpPr>
          <p:spPr bwMode="auto">
            <a:xfrm>
              <a:off x="2737" y="2262"/>
              <a:ext cx="201" cy="241"/>
            </a:xfrm>
            <a:custGeom>
              <a:avLst/>
              <a:gdLst>
                <a:gd name="T0" fmla="*/ 85 w 85"/>
                <a:gd name="T1" fmla="*/ 50 h 101"/>
                <a:gd name="T2" fmla="*/ 34 w 85"/>
                <a:gd name="T3" fmla="*/ 101 h 101"/>
                <a:gd name="T4" fmla="*/ 0 w 85"/>
                <a:gd name="T5" fmla="*/ 101 h 101"/>
                <a:gd name="T6" fmla="*/ 0 w 85"/>
                <a:gd name="T7" fmla="*/ 0 h 101"/>
                <a:gd name="T8" fmla="*/ 34 w 85"/>
                <a:gd name="T9" fmla="*/ 0 h 101"/>
                <a:gd name="T10" fmla="*/ 85 w 85"/>
                <a:gd name="T11" fmla="*/ 50 h 101"/>
                <a:gd name="T12" fmla="*/ 60 w 85"/>
                <a:gd name="T13" fmla="*/ 51 h 101"/>
                <a:gd name="T14" fmla="*/ 34 w 85"/>
                <a:gd name="T15" fmla="*/ 22 h 101"/>
                <a:gd name="T16" fmla="*/ 25 w 85"/>
                <a:gd name="T17" fmla="*/ 22 h 101"/>
                <a:gd name="T18" fmla="*/ 25 w 85"/>
                <a:gd name="T19" fmla="*/ 79 h 101"/>
                <a:gd name="T20" fmla="*/ 34 w 85"/>
                <a:gd name="T21" fmla="*/ 79 h 101"/>
                <a:gd name="T22" fmla="*/ 60 w 85"/>
                <a:gd name="T23" fmla="*/ 51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5" h="101">
                  <a:moveTo>
                    <a:pt x="85" y="50"/>
                  </a:moveTo>
                  <a:cubicBezTo>
                    <a:pt x="85" y="75"/>
                    <a:pt x="68" y="101"/>
                    <a:pt x="34" y="101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68" y="0"/>
                    <a:pt x="85" y="25"/>
                    <a:pt x="85" y="50"/>
                  </a:cubicBezTo>
                  <a:close/>
                  <a:moveTo>
                    <a:pt x="60" y="51"/>
                  </a:moveTo>
                  <a:cubicBezTo>
                    <a:pt x="60" y="37"/>
                    <a:pt x="51" y="22"/>
                    <a:pt x="34" y="22"/>
                  </a:cubicBezTo>
                  <a:cubicBezTo>
                    <a:pt x="25" y="22"/>
                    <a:pt x="25" y="22"/>
                    <a:pt x="25" y="22"/>
                  </a:cubicBezTo>
                  <a:cubicBezTo>
                    <a:pt x="25" y="79"/>
                    <a:pt x="25" y="79"/>
                    <a:pt x="25" y="79"/>
                  </a:cubicBezTo>
                  <a:cubicBezTo>
                    <a:pt x="34" y="79"/>
                    <a:pt x="34" y="79"/>
                    <a:pt x="34" y="79"/>
                  </a:cubicBezTo>
                  <a:cubicBezTo>
                    <a:pt x="51" y="79"/>
                    <a:pt x="60" y="64"/>
                    <a:pt x="60" y="51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l-PL"/>
            </a:p>
          </p:txBody>
        </p:sp>
        <p:sp>
          <p:nvSpPr>
            <p:cNvPr id="126" name="Freeform 15"/>
            <p:cNvSpPr>
              <a:spLocks/>
            </p:cNvSpPr>
            <p:nvPr/>
          </p:nvSpPr>
          <p:spPr bwMode="auto">
            <a:xfrm>
              <a:off x="2959" y="2260"/>
              <a:ext cx="170" cy="245"/>
            </a:xfrm>
            <a:custGeom>
              <a:avLst/>
              <a:gdLst>
                <a:gd name="T0" fmla="*/ 17 w 72"/>
                <a:gd name="T1" fmla="*/ 70 h 103"/>
                <a:gd name="T2" fmla="*/ 36 w 72"/>
                <a:gd name="T3" fmla="*/ 81 h 103"/>
                <a:gd name="T4" fmla="*/ 46 w 72"/>
                <a:gd name="T5" fmla="*/ 72 h 103"/>
                <a:gd name="T6" fmla="*/ 33 w 72"/>
                <a:gd name="T7" fmla="*/ 60 h 103"/>
                <a:gd name="T8" fmla="*/ 33 w 72"/>
                <a:gd name="T9" fmla="*/ 60 h 103"/>
                <a:gd name="T10" fmla="*/ 3 w 72"/>
                <a:gd name="T11" fmla="*/ 29 h 103"/>
                <a:gd name="T12" fmla="*/ 37 w 72"/>
                <a:gd name="T13" fmla="*/ 0 h 103"/>
                <a:gd name="T14" fmla="*/ 69 w 72"/>
                <a:gd name="T15" fmla="*/ 19 h 103"/>
                <a:gd name="T16" fmla="*/ 52 w 72"/>
                <a:gd name="T17" fmla="*/ 29 h 103"/>
                <a:gd name="T18" fmla="*/ 38 w 72"/>
                <a:gd name="T19" fmla="*/ 22 h 103"/>
                <a:gd name="T20" fmla="*/ 28 w 72"/>
                <a:gd name="T21" fmla="*/ 29 h 103"/>
                <a:gd name="T22" fmla="*/ 40 w 72"/>
                <a:gd name="T23" fmla="*/ 38 h 103"/>
                <a:gd name="T24" fmla="*/ 71 w 72"/>
                <a:gd name="T25" fmla="*/ 74 h 103"/>
                <a:gd name="T26" fmla="*/ 36 w 72"/>
                <a:gd name="T27" fmla="*/ 103 h 103"/>
                <a:gd name="T28" fmla="*/ 0 w 72"/>
                <a:gd name="T29" fmla="*/ 82 h 103"/>
                <a:gd name="T30" fmla="*/ 17 w 72"/>
                <a:gd name="T31" fmla="*/ 7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2" h="103">
                  <a:moveTo>
                    <a:pt x="17" y="70"/>
                  </a:moveTo>
                  <a:cubicBezTo>
                    <a:pt x="24" y="80"/>
                    <a:pt x="32" y="81"/>
                    <a:pt x="36" y="81"/>
                  </a:cubicBezTo>
                  <a:cubicBezTo>
                    <a:pt x="42" y="81"/>
                    <a:pt x="46" y="77"/>
                    <a:pt x="46" y="72"/>
                  </a:cubicBezTo>
                  <a:cubicBezTo>
                    <a:pt x="46" y="65"/>
                    <a:pt x="39" y="62"/>
                    <a:pt x="33" y="60"/>
                  </a:cubicBezTo>
                  <a:cubicBezTo>
                    <a:pt x="33" y="60"/>
                    <a:pt x="33" y="60"/>
                    <a:pt x="33" y="60"/>
                  </a:cubicBezTo>
                  <a:cubicBezTo>
                    <a:pt x="23" y="58"/>
                    <a:pt x="3" y="51"/>
                    <a:pt x="3" y="29"/>
                  </a:cubicBezTo>
                  <a:cubicBezTo>
                    <a:pt x="3" y="8"/>
                    <a:pt x="21" y="0"/>
                    <a:pt x="37" y="0"/>
                  </a:cubicBezTo>
                  <a:cubicBezTo>
                    <a:pt x="49" y="0"/>
                    <a:pt x="61" y="5"/>
                    <a:pt x="69" y="19"/>
                  </a:cubicBezTo>
                  <a:cubicBezTo>
                    <a:pt x="52" y="29"/>
                    <a:pt x="52" y="29"/>
                    <a:pt x="52" y="29"/>
                  </a:cubicBezTo>
                  <a:cubicBezTo>
                    <a:pt x="48" y="24"/>
                    <a:pt x="44" y="22"/>
                    <a:pt x="38" y="22"/>
                  </a:cubicBezTo>
                  <a:cubicBezTo>
                    <a:pt x="33" y="22"/>
                    <a:pt x="28" y="24"/>
                    <a:pt x="28" y="29"/>
                  </a:cubicBezTo>
                  <a:cubicBezTo>
                    <a:pt x="28" y="35"/>
                    <a:pt x="35" y="37"/>
                    <a:pt x="40" y="38"/>
                  </a:cubicBezTo>
                  <a:cubicBezTo>
                    <a:pt x="55" y="43"/>
                    <a:pt x="72" y="50"/>
                    <a:pt x="71" y="74"/>
                  </a:cubicBezTo>
                  <a:cubicBezTo>
                    <a:pt x="70" y="94"/>
                    <a:pt x="52" y="103"/>
                    <a:pt x="36" y="103"/>
                  </a:cubicBezTo>
                  <a:cubicBezTo>
                    <a:pt x="24" y="103"/>
                    <a:pt x="9" y="99"/>
                    <a:pt x="0" y="82"/>
                  </a:cubicBezTo>
                  <a:lnTo>
                    <a:pt x="17" y="7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l-PL"/>
            </a:p>
          </p:txBody>
        </p:sp>
        <p:sp>
          <p:nvSpPr>
            <p:cNvPr id="127" name="Freeform 16"/>
            <p:cNvSpPr>
              <a:spLocks/>
            </p:cNvSpPr>
            <p:nvPr/>
          </p:nvSpPr>
          <p:spPr bwMode="auto">
            <a:xfrm>
              <a:off x="235" y="2560"/>
              <a:ext cx="170" cy="245"/>
            </a:xfrm>
            <a:custGeom>
              <a:avLst/>
              <a:gdLst>
                <a:gd name="T0" fmla="*/ 16 w 72"/>
                <a:gd name="T1" fmla="*/ 70 h 103"/>
                <a:gd name="T2" fmla="*/ 36 w 72"/>
                <a:gd name="T3" fmla="*/ 81 h 103"/>
                <a:gd name="T4" fmla="*/ 46 w 72"/>
                <a:gd name="T5" fmla="*/ 72 h 103"/>
                <a:gd name="T6" fmla="*/ 33 w 72"/>
                <a:gd name="T7" fmla="*/ 61 h 103"/>
                <a:gd name="T8" fmla="*/ 33 w 72"/>
                <a:gd name="T9" fmla="*/ 61 h 103"/>
                <a:gd name="T10" fmla="*/ 2 w 72"/>
                <a:gd name="T11" fmla="*/ 30 h 103"/>
                <a:gd name="T12" fmla="*/ 36 w 72"/>
                <a:gd name="T13" fmla="*/ 0 h 103"/>
                <a:gd name="T14" fmla="*/ 68 w 72"/>
                <a:gd name="T15" fmla="*/ 19 h 103"/>
                <a:gd name="T16" fmla="*/ 52 w 72"/>
                <a:gd name="T17" fmla="*/ 29 h 103"/>
                <a:gd name="T18" fmla="*/ 37 w 72"/>
                <a:gd name="T19" fmla="*/ 22 h 103"/>
                <a:gd name="T20" fmla="*/ 28 w 72"/>
                <a:gd name="T21" fmla="*/ 30 h 103"/>
                <a:gd name="T22" fmla="*/ 39 w 72"/>
                <a:gd name="T23" fmla="*/ 39 h 103"/>
                <a:gd name="T24" fmla="*/ 71 w 72"/>
                <a:gd name="T25" fmla="*/ 74 h 103"/>
                <a:gd name="T26" fmla="*/ 35 w 72"/>
                <a:gd name="T27" fmla="*/ 103 h 103"/>
                <a:gd name="T28" fmla="*/ 0 w 72"/>
                <a:gd name="T29" fmla="*/ 82 h 103"/>
                <a:gd name="T30" fmla="*/ 16 w 72"/>
                <a:gd name="T31" fmla="*/ 7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2" h="103">
                  <a:moveTo>
                    <a:pt x="16" y="70"/>
                  </a:moveTo>
                  <a:cubicBezTo>
                    <a:pt x="24" y="80"/>
                    <a:pt x="31" y="81"/>
                    <a:pt x="36" y="81"/>
                  </a:cubicBezTo>
                  <a:cubicBezTo>
                    <a:pt x="41" y="81"/>
                    <a:pt x="45" y="77"/>
                    <a:pt x="46" y="72"/>
                  </a:cubicBezTo>
                  <a:cubicBezTo>
                    <a:pt x="46" y="65"/>
                    <a:pt x="39" y="62"/>
                    <a:pt x="33" y="61"/>
                  </a:cubicBezTo>
                  <a:cubicBezTo>
                    <a:pt x="33" y="61"/>
                    <a:pt x="33" y="61"/>
                    <a:pt x="33" y="61"/>
                  </a:cubicBezTo>
                  <a:cubicBezTo>
                    <a:pt x="22" y="58"/>
                    <a:pt x="2" y="51"/>
                    <a:pt x="2" y="30"/>
                  </a:cubicBezTo>
                  <a:cubicBezTo>
                    <a:pt x="3" y="8"/>
                    <a:pt x="20" y="0"/>
                    <a:pt x="36" y="0"/>
                  </a:cubicBezTo>
                  <a:cubicBezTo>
                    <a:pt x="49" y="0"/>
                    <a:pt x="61" y="6"/>
                    <a:pt x="68" y="19"/>
                  </a:cubicBezTo>
                  <a:cubicBezTo>
                    <a:pt x="52" y="29"/>
                    <a:pt x="52" y="29"/>
                    <a:pt x="52" y="29"/>
                  </a:cubicBezTo>
                  <a:cubicBezTo>
                    <a:pt x="48" y="24"/>
                    <a:pt x="43" y="22"/>
                    <a:pt x="37" y="22"/>
                  </a:cubicBezTo>
                  <a:cubicBezTo>
                    <a:pt x="32" y="22"/>
                    <a:pt x="28" y="24"/>
                    <a:pt x="28" y="30"/>
                  </a:cubicBezTo>
                  <a:cubicBezTo>
                    <a:pt x="27" y="35"/>
                    <a:pt x="34" y="37"/>
                    <a:pt x="39" y="39"/>
                  </a:cubicBezTo>
                  <a:cubicBezTo>
                    <a:pt x="55" y="43"/>
                    <a:pt x="72" y="50"/>
                    <a:pt x="71" y="74"/>
                  </a:cubicBezTo>
                  <a:cubicBezTo>
                    <a:pt x="70" y="94"/>
                    <a:pt x="52" y="103"/>
                    <a:pt x="35" y="103"/>
                  </a:cubicBezTo>
                  <a:cubicBezTo>
                    <a:pt x="24" y="103"/>
                    <a:pt x="9" y="99"/>
                    <a:pt x="0" y="82"/>
                  </a:cubicBezTo>
                  <a:lnTo>
                    <a:pt x="16" y="7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l-PL"/>
            </a:p>
          </p:txBody>
        </p:sp>
        <p:sp>
          <p:nvSpPr>
            <p:cNvPr id="128" name="Freeform 17"/>
            <p:cNvSpPr>
              <a:spLocks/>
            </p:cNvSpPr>
            <p:nvPr/>
          </p:nvSpPr>
          <p:spPr bwMode="auto">
            <a:xfrm>
              <a:off x="429" y="2562"/>
              <a:ext cx="186" cy="240"/>
            </a:xfrm>
            <a:custGeom>
              <a:avLst/>
              <a:gdLst>
                <a:gd name="T0" fmla="*/ 125 w 186"/>
                <a:gd name="T1" fmla="*/ 148 h 240"/>
                <a:gd name="T2" fmla="*/ 59 w 186"/>
                <a:gd name="T3" fmla="*/ 148 h 240"/>
                <a:gd name="T4" fmla="*/ 59 w 186"/>
                <a:gd name="T5" fmla="*/ 240 h 240"/>
                <a:gd name="T6" fmla="*/ 0 w 186"/>
                <a:gd name="T7" fmla="*/ 240 h 240"/>
                <a:gd name="T8" fmla="*/ 0 w 186"/>
                <a:gd name="T9" fmla="*/ 0 h 240"/>
                <a:gd name="T10" fmla="*/ 59 w 186"/>
                <a:gd name="T11" fmla="*/ 0 h 240"/>
                <a:gd name="T12" fmla="*/ 59 w 186"/>
                <a:gd name="T13" fmla="*/ 93 h 240"/>
                <a:gd name="T14" fmla="*/ 125 w 186"/>
                <a:gd name="T15" fmla="*/ 93 h 240"/>
                <a:gd name="T16" fmla="*/ 125 w 186"/>
                <a:gd name="T17" fmla="*/ 0 h 240"/>
                <a:gd name="T18" fmla="*/ 186 w 186"/>
                <a:gd name="T19" fmla="*/ 0 h 240"/>
                <a:gd name="T20" fmla="*/ 186 w 186"/>
                <a:gd name="T21" fmla="*/ 240 h 240"/>
                <a:gd name="T22" fmla="*/ 125 w 186"/>
                <a:gd name="T23" fmla="*/ 240 h 240"/>
                <a:gd name="T24" fmla="*/ 125 w 186"/>
                <a:gd name="T25" fmla="*/ 148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6" h="240">
                  <a:moveTo>
                    <a:pt x="125" y="148"/>
                  </a:moveTo>
                  <a:lnTo>
                    <a:pt x="59" y="148"/>
                  </a:lnTo>
                  <a:lnTo>
                    <a:pt x="59" y="240"/>
                  </a:lnTo>
                  <a:lnTo>
                    <a:pt x="0" y="240"/>
                  </a:lnTo>
                  <a:lnTo>
                    <a:pt x="0" y="0"/>
                  </a:lnTo>
                  <a:lnTo>
                    <a:pt x="59" y="0"/>
                  </a:lnTo>
                  <a:lnTo>
                    <a:pt x="59" y="93"/>
                  </a:lnTo>
                  <a:lnTo>
                    <a:pt x="125" y="93"/>
                  </a:lnTo>
                  <a:lnTo>
                    <a:pt x="125" y="0"/>
                  </a:lnTo>
                  <a:lnTo>
                    <a:pt x="186" y="0"/>
                  </a:lnTo>
                  <a:lnTo>
                    <a:pt x="186" y="240"/>
                  </a:lnTo>
                  <a:lnTo>
                    <a:pt x="125" y="240"/>
                  </a:lnTo>
                  <a:lnTo>
                    <a:pt x="125" y="148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l-PL"/>
            </a:p>
          </p:txBody>
        </p:sp>
        <p:sp>
          <p:nvSpPr>
            <p:cNvPr id="129" name="Freeform 18"/>
            <p:cNvSpPr>
              <a:spLocks noEditPoints="1"/>
            </p:cNvSpPr>
            <p:nvPr/>
          </p:nvSpPr>
          <p:spPr bwMode="auto">
            <a:xfrm>
              <a:off x="630" y="2562"/>
              <a:ext cx="241" cy="240"/>
            </a:xfrm>
            <a:custGeom>
              <a:avLst/>
              <a:gdLst>
                <a:gd name="T0" fmla="*/ 158 w 241"/>
                <a:gd name="T1" fmla="*/ 181 h 240"/>
                <a:gd name="T2" fmla="*/ 82 w 241"/>
                <a:gd name="T3" fmla="*/ 181 h 240"/>
                <a:gd name="T4" fmla="*/ 64 w 241"/>
                <a:gd name="T5" fmla="*/ 240 h 240"/>
                <a:gd name="T6" fmla="*/ 0 w 241"/>
                <a:gd name="T7" fmla="*/ 240 h 240"/>
                <a:gd name="T8" fmla="*/ 80 w 241"/>
                <a:gd name="T9" fmla="*/ 0 h 240"/>
                <a:gd name="T10" fmla="*/ 158 w 241"/>
                <a:gd name="T11" fmla="*/ 0 h 240"/>
                <a:gd name="T12" fmla="*/ 241 w 241"/>
                <a:gd name="T13" fmla="*/ 240 h 240"/>
                <a:gd name="T14" fmla="*/ 177 w 241"/>
                <a:gd name="T15" fmla="*/ 240 h 240"/>
                <a:gd name="T16" fmla="*/ 158 w 241"/>
                <a:gd name="T17" fmla="*/ 181 h 240"/>
                <a:gd name="T18" fmla="*/ 118 w 241"/>
                <a:gd name="T19" fmla="*/ 45 h 240"/>
                <a:gd name="T20" fmla="*/ 113 w 241"/>
                <a:gd name="T21" fmla="*/ 79 h 240"/>
                <a:gd name="T22" fmla="*/ 97 w 241"/>
                <a:gd name="T23" fmla="*/ 126 h 240"/>
                <a:gd name="T24" fmla="*/ 142 w 241"/>
                <a:gd name="T25" fmla="*/ 126 h 240"/>
                <a:gd name="T26" fmla="*/ 127 w 241"/>
                <a:gd name="T27" fmla="*/ 79 h 240"/>
                <a:gd name="T28" fmla="*/ 120 w 241"/>
                <a:gd name="T29" fmla="*/ 45 h 240"/>
                <a:gd name="T30" fmla="*/ 118 w 241"/>
                <a:gd name="T31" fmla="*/ 45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1" h="240">
                  <a:moveTo>
                    <a:pt x="158" y="181"/>
                  </a:moveTo>
                  <a:lnTo>
                    <a:pt x="82" y="181"/>
                  </a:lnTo>
                  <a:lnTo>
                    <a:pt x="64" y="240"/>
                  </a:lnTo>
                  <a:lnTo>
                    <a:pt x="0" y="240"/>
                  </a:lnTo>
                  <a:lnTo>
                    <a:pt x="80" y="0"/>
                  </a:lnTo>
                  <a:lnTo>
                    <a:pt x="158" y="0"/>
                  </a:lnTo>
                  <a:lnTo>
                    <a:pt x="241" y="240"/>
                  </a:lnTo>
                  <a:lnTo>
                    <a:pt x="177" y="240"/>
                  </a:lnTo>
                  <a:lnTo>
                    <a:pt x="158" y="181"/>
                  </a:lnTo>
                  <a:close/>
                  <a:moveTo>
                    <a:pt x="118" y="45"/>
                  </a:moveTo>
                  <a:lnTo>
                    <a:pt x="113" y="79"/>
                  </a:lnTo>
                  <a:lnTo>
                    <a:pt x="97" y="126"/>
                  </a:lnTo>
                  <a:lnTo>
                    <a:pt x="142" y="126"/>
                  </a:lnTo>
                  <a:lnTo>
                    <a:pt x="127" y="79"/>
                  </a:lnTo>
                  <a:lnTo>
                    <a:pt x="120" y="45"/>
                  </a:lnTo>
                  <a:lnTo>
                    <a:pt x="118" y="45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l-PL"/>
            </a:p>
          </p:txBody>
        </p:sp>
        <p:sp>
          <p:nvSpPr>
            <p:cNvPr id="130" name="Freeform 19"/>
            <p:cNvSpPr>
              <a:spLocks noEditPoints="1"/>
            </p:cNvSpPr>
            <p:nvPr/>
          </p:nvSpPr>
          <p:spPr bwMode="auto">
            <a:xfrm>
              <a:off x="883" y="2562"/>
              <a:ext cx="184" cy="240"/>
            </a:xfrm>
            <a:custGeom>
              <a:avLst/>
              <a:gdLst>
                <a:gd name="T0" fmla="*/ 78 w 78"/>
                <a:gd name="T1" fmla="*/ 101 h 101"/>
                <a:gd name="T2" fmla="*/ 49 w 78"/>
                <a:gd name="T3" fmla="*/ 101 h 101"/>
                <a:gd name="T4" fmla="*/ 29 w 78"/>
                <a:gd name="T5" fmla="*/ 66 h 101"/>
                <a:gd name="T6" fmla="*/ 25 w 78"/>
                <a:gd name="T7" fmla="*/ 66 h 101"/>
                <a:gd name="T8" fmla="*/ 25 w 78"/>
                <a:gd name="T9" fmla="*/ 101 h 101"/>
                <a:gd name="T10" fmla="*/ 0 w 78"/>
                <a:gd name="T11" fmla="*/ 101 h 101"/>
                <a:gd name="T12" fmla="*/ 0 w 78"/>
                <a:gd name="T13" fmla="*/ 0 h 101"/>
                <a:gd name="T14" fmla="*/ 35 w 78"/>
                <a:gd name="T15" fmla="*/ 0 h 101"/>
                <a:gd name="T16" fmla="*/ 68 w 78"/>
                <a:gd name="T17" fmla="*/ 15 h 101"/>
                <a:gd name="T18" fmla="*/ 72 w 78"/>
                <a:gd name="T19" fmla="*/ 34 h 101"/>
                <a:gd name="T20" fmla="*/ 53 w 78"/>
                <a:gd name="T21" fmla="*/ 61 h 101"/>
                <a:gd name="T22" fmla="*/ 78 w 78"/>
                <a:gd name="T23" fmla="*/ 101 h 101"/>
                <a:gd name="T24" fmla="*/ 35 w 78"/>
                <a:gd name="T25" fmla="*/ 44 h 101"/>
                <a:gd name="T26" fmla="*/ 47 w 78"/>
                <a:gd name="T27" fmla="*/ 33 h 101"/>
                <a:gd name="T28" fmla="*/ 35 w 78"/>
                <a:gd name="T29" fmla="*/ 22 h 101"/>
                <a:gd name="T30" fmla="*/ 25 w 78"/>
                <a:gd name="T31" fmla="*/ 22 h 101"/>
                <a:gd name="T32" fmla="*/ 25 w 78"/>
                <a:gd name="T33" fmla="*/ 44 h 101"/>
                <a:gd name="T34" fmla="*/ 35 w 78"/>
                <a:gd name="T35" fmla="*/ 44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8" h="101">
                  <a:moveTo>
                    <a:pt x="78" y="101"/>
                  </a:moveTo>
                  <a:cubicBezTo>
                    <a:pt x="49" y="101"/>
                    <a:pt x="49" y="101"/>
                    <a:pt x="49" y="101"/>
                  </a:cubicBezTo>
                  <a:cubicBezTo>
                    <a:pt x="29" y="66"/>
                    <a:pt x="29" y="66"/>
                    <a:pt x="29" y="66"/>
                  </a:cubicBezTo>
                  <a:cubicBezTo>
                    <a:pt x="25" y="66"/>
                    <a:pt x="25" y="66"/>
                    <a:pt x="25" y="66"/>
                  </a:cubicBezTo>
                  <a:cubicBezTo>
                    <a:pt x="25" y="101"/>
                    <a:pt x="25" y="101"/>
                    <a:pt x="25" y="101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50" y="0"/>
                    <a:pt x="61" y="5"/>
                    <a:pt x="68" y="15"/>
                  </a:cubicBezTo>
                  <a:cubicBezTo>
                    <a:pt x="71" y="21"/>
                    <a:pt x="72" y="27"/>
                    <a:pt x="72" y="34"/>
                  </a:cubicBezTo>
                  <a:cubicBezTo>
                    <a:pt x="72" y="45"/>
                    <a:pt x="66" y="57"/>
                    <a:pt x="53" y="61"/>
                  </a:cubicBezTo>
                  <a:lnTo>
                    <a:pt x="78" y="101"/>
                  </a:lnTo>
                  <a:close/>
                  <a:moveTo>
                    <a:pt x="35" y="44"/>
                  </a:moveTo>
                  <a:cubicBezTo>
                    <a:pt x="43" y="44"/>
                    <a:pt x="47" y="39"/>
                    <a:pt x="47" y="33"/>
                  </a:cubicBezTo>
                  <a:cubicBezTo>
                    <a:pt x="47" y="28"/>
                    <a:pt x="43" y="22"/>
                    <a:pt x="35" y="22"/>
                  </a:cubicBezTo>
                  <a:cubicBezTo>
                    <a:pt x="25" y="22"/>
                    <a:pt x="25" y="22"/>
                    <a:pt x="25" y="22"/>
                  </a:cubicBezTo>
                  <a:cubicBezTo>
                    <a:pt x="25" y="44"/>
                    <a:pt x="25" y="44"/>
                    <a:pt x="25" y="44"/>
                  </a:cubicBezTo>
                  <a:lnTo>
                    <a:pt x="35" y="44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l-PL"/>
            </a:p>
          </p:txBody>
        </p:sp>
        <p:sp>
          <p:nvSpPr>
            <p:cNvPr id="131" name="Freeform 20"/>
            <p:cNvSpPr>
              <a:spLocks noEditPoints="1"/>
            </p:cNvSpPr>
            <p:nvPr/>
          </p:nvSpPr>
          <p:spPr bwMode="auto">
            <a:xfrm>
              <a:off x="1086" y="2562"/>
              <a:ext cx="170" cy="240"/>
            </a:xfrm>
            <a:custGeom>
              <a:avLst/>
              <a:gdLst>
                <a:gd name="T0" fmla="*/ 25 w 72"/>
                <a:gd name="T1" fmla="*/ 101 h 101"/>
                <a:gd name="T2" fmla="*/ 0 w 72"/>
                <a:gd name="T3" fmla="*/ 101 h 101"/>
                <a:gd name="T4" fmla="*/ 0 w 72"/>
                <a:gd name="T5" fmla="*/ 0 h 101"/>
                <a:gd name="T6" fmla="*/ 34 w 72"/>
                <a:gd name="T7" fmla="*/ 0 h 101"/>
                <a:gd name="T8" fmla="*/ 72 w 72"/>
                <a:gd name="T9" fmla="*/ 37 h 101"/>
                <a:gd name="T10" fmla="*/ 34 w 72"/>
                <a:gd name="T11" fmla="*/ 72 h 101"/>
                <a:gd name="T12" fmla="*/ 25 w 72"/>
                <a:gd name="T13" fmla="*/ 72 h 101"/>
                <a:gd name="T14" fmla="*/ 25 w 72"/>
                <a:gd name="T15" fmla="*/ 101 h 101"/>
                <a:gd name="T16" fmla="*/ 47 w 72"/>
                <a:gd name="T17" fmla="*/ 37 h 101"/>
                <a:gd name="T18" fmla="*/ 34 w 72"/>
                <a:gd name="T19" fmla="*/ 22 h 101"/>
                <a:gd name="T20" fmla="*/ 25 w 72"/>
                <a:gd name="T21" fmla="*/ 22 h 101"/>
                <a:gd name="T22" fmla="*/ 25 w 72"/>
                <a:gd name="T23" fmla="*/ 52 h 101"/>
                <a:gd name="T24" fmla="*/ 34 w 72"/>
                <a:gd name="T25" fmla="*/ 52 h 101"/>
                <a:gd name="T26" fmla="*/ 47 w 72"/>
                <a:gd name="T27" fmla="*/ 37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2" h="101">
                  <a:moveTo>
                    <a:pt x="25" y="101"/>
                  </a:moveTo>
                  <a:cubicBezTo>
                    <a:pt x="0" y="101"/>
                    <a:pt x="0" y="101"/>
                    <a:pt x="0" y="10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60" y="0"/>
                    <a:pt x="72" y="19"/>
                    <a:pt x="72" y="37"/>
                  </a:cubicBezTo>
                  <a:cubicBezTo>
                    <a:pt x="72" y="55"/>
                    <a:pt x="59" y="72"/>
                    <a:pt x="34" y="72"/>
                  </a:cubicBezTo>
                  <a:cubicBezTo>
                    <a:pt x="25" y="72"/>
                    <a:pt x="25" y="72"/>
                    <a:pt x="25" y="72"/>
                  </a:cubicBezTo>
                  <a:lnTo>
                    <a:pt x="25" y="101"/>
                  </a:lnTo>
                  <a:close/>
                  <a:moveTo>
                    <a:pt x="47" y="37"/>
                  </a:moveTo>
                  <a:cubicBezTo>
                    <a:pt x="47" y="29"/>
                    <a:pt x="43" y="22"/>
                    <a:pt x="34" y="22"/>
                  </a:cubicBezTo>
                  <a:cubicBezTo>
                    <a:pt x="25" y="22"/>
                    <a:pt x="25" y="22"/>
                    <a:pt x="25" y="22"/>
                  </a:cubicBezTo>
                  <a:cubicBezTo>
                    <a:pt x="25" y="52"/>
                    <a:pt x="25" y="52"/>
                    <a:pt x="25" y="52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43" y="52"/>
                    <a:pt x="47" y="44"/>
                    <a:pt x="47" y="37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l-PL"/>
            </a:p>
          </p:txBody>
        </p:sp>
        <p:sp>
          <p:nvSpPr>
            <p:cNvPr id="132" name="Freeform 21"/>
            <p:cNvSpPr>
              <a:spLocks/>
            </p:cNvSpPr>
            <p:nvPr/>
          </p:nvSpPr>
          <p:spPr bwMode="auto">
            <a:xfrm>
              <a:off x="1346" y="2560"/>
              <a:ext cx="171" cy="245"/>
            </a:xfrm>
            <a:custGeom>
              <a:avLst/>
              <a:gdLst>
                <a:gd name="T0" fmla="*/ 17 w 72"/>
                <a:gd name="T1" fmla="*/ 70 h 103"/>
                <a:gd name="T2" fmla="*/ 36 w 72"/>
                <a:gd name="T3" fmla="*/ 81 h 103"/>
                <a:gd name="T4" fmla="*/ 46 w 72"/>
                <a:gd name="T5" fmla="*/ 72 h 103"/>
                <a:gd name="T6" fmla="*/ 33 w 72"/>
                <a:gd name="T7" fmla="*/ 61 h 103"/>
                <a:gd name="T8" fmla="*/ 33 w 72"/>
                <a:gd name="T9" fmla="*/ 61 h 103"/>
                <a:gd name="T10" fmla="*/ 3 w 72"/>
                <a:gd name="T11" fmla="*/ 30 h 103"/>
                <a:gd name="T12" fmla="*/ 37 w 72"/>
                <a:gd name="T13" fmla="*/ 0 h 103"/>
                <a:gd name="T14" fmla="*/ 69 w 72"/>
                <a:gd name="T15" fmla="*/ 19 h 103"/>
                <a:gd name="T16" fmla="*/ 52 w 72"/>
                <a:gd name="T17" fmla="*/ 29 h 103"/>
                <a:gd name="T18" fmla="*/ 38 w 72"/>
                <a:gd name="T19" fmla="*/ 22 h 103"/>
                <a:gd name="T20" fmla="*/ 28 w 72"/>
                <a:gd name="T21" fmla="*/ 30 h 103"/>
                <a:gd name="T22" fmla="*/ 40 w 72"/>
                <a:gd name="T23" fmla="*/ 39 h 103"/>
                <a:gd name="T24" fmla="*/ 71 w 72"/>
                <a:gd name="T25" fmla="*/ 74 h 103"/>
                <a:gd name="T26" fmla="*/ 36 w 72"/>
                <a:gd name="T27" fmla="*/ 103 h 103"/>
                <a:gd name="T28" fmla="*/ 0 w 72"/>
                <a:gd name="T29" fmla="*/ 82 h 103"/>
                <a:gd name="T30" fmla="*/ 17 w 72"/>
                <a:gd name="T31" fmla="*/ 7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2" h="103">
                  <a:moveTo>
                    <a:pt x="17" y="70"/>
                  </a:moveTo>
                  <a:cubicBezTo>
                    <a:pt x="24" y="80"/>
                    <a:pt x="32" y="81"/>
                    <a:pt x="36" y="81"/>
                  </a:cubicBezTo>
                  <a:cubicBezTo>
                    <a:pt x="42" y="81"/>
                    <a:pt x="46" y="77"/>
                    <a:pt x="46" y="72"/>
                  </a:cubicBezTo>
                  <a:cubicBezTo>
                    <a:pt x="46" y="65"/>
                    <a:pt x="39" y="62"/>
                    <a:pt x="33" y="61"/>
                  </a:cubicBezTo>
                  <a:cubicBezTo>
                    <a:pt x="33" y="61"/>
                    <a:pt x="33" y="61"/>
                    <a:pt x="33" y="61"/>
                  </a:cubicBezTo>
                  <a:cubicBezTo>
                    <a:pt x="23" y="58"/>
                    <a:pt x="3" y="51"/>
                    <a:pt x="3" y="30"/>
                  </a:cubicBezTo>
                  <a:cubicBezTo>
                    <a:pt x="3" y="8"/>
                    <a:pt x="21" y="0"/>
                    <a:pt x="37" y="0"/>
                  </a:cubicBezTo>
                  <a:cubicBezTo>
                    <a:pt x="49" y="0"/>
                    <a:pt x="61" y="6"/>
                    <a:pt x="69" y="19"/>
                  </a:cubicBezTo>
                  <a:cubicBezTo>
                    <a:pt x="52" y="29"/>
                    <a:pt x="52" y="29"/>
                    <a:pt x="52" y="29"/>
                  </a:cubicBezTo>
                  <a:cubicBezTo>
                    <a:pt x="48" y="24"/>
                    <a:pt x="44" y="22"/>
                    <a:pt x="38" y="22"/>
                  </a:cubicBezTo>
                  <a:cubicBezTo>
                    <a:pt x="33" y="22"/>
                    <a:pt x="28" y="24"/>
                    <a:pt x="28" y="30"/>
                  </a:cubicBezTo>
                  <a:cubicBezTo>
                    <a:pt x="28" y="35"/>
                    <a:pt x="35" y="37"/>
                    <a:pt x="40" y="39"/>
                  </a:cubicBezTo>
                  <a:cubicBezTo>
                    <a:pt x="55" y="43"/>
                    <a:pt x="72" y="50"/>
                    <a:pt x="71" y="74"/>
                  </a:cubicBezTo>
                  <a:cubicBezTo>
                    <a:pt x="70" y="94"/>
                    <a:pt x="52" y="103"/>
                    <a:pt x="36" y="103"/>
                  </a:cubicBezTo>
                  <a:cubicBezTo>
                    <a:pt x="25" y="103"/>
                    <a:pt x="9" y="99"/>
                    <a:pt x="0" y="82"/>
                  </a:cubicBezTo>
                  <a:lnTo>
                    <a:pt x="17" y="7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l-PL"/>
            </a:p>
          </p:txBody>
        </p:sp>
        <p:sp>
          <p:nvSpPr>
            <p:cNvPr id="133" name="Freeform 22"/>
            <p:cNvSpPr>
              <a:spLocks noEditPoints="1"/>
            </p:cNvSpPr>
            <p:nvPr/>
          </p:nvSpPr>
          <p:spPr bwMode="auto">
            <a:xfrm>
              <a:off x="1533" y="2560"/>
              <a:ext cx="246" cy="247"/>
            </a:xfrm>
            <a:custGeom>
              <a:avLst/>
              <a:gdLst>
                <a:gd name="T0" fmla="*/ 104 w 104"/>
                <a:gd name="T1" fmla="*/ 52 h 104"/>
                <a:gd name="T2" fmla="*/ 52 w 104"/>
                <a:gd name="T3" fmla="*/ 104 h 104"/>
                <a:gd name="T4" fmla="*/ 0 w 104"/>
                <a:gd name="T5" fmla="*/ 52 h 104"/>
                <a:gd name="T6" fmla="*/ 52 w 104"/>
                <a:gd name="T7" fmla="*/ 0 h 104"/>
                <a:gd name="T8" fmla="*/ 104 w 104"/>
                <a:gd name="T9" fmla="*/ 52 h 104"/>
                <a:gd name="T10" fmla="*/ 52 w 104"/>
                <a:gd name="T11" fmla="*/ 80 h 104"/>
                <a:gd name="T12" fmla="*/ 78 w 104"/>
                <a:gd name="T13" fmla="*/ 52 h 104"/>
                <a:gd name="T14" fmla="*/ 52 w 104"/>
                <a:gd name="T15" fmla="*/ 23 h 104"/>
                <a:gd name="T16" fmla="*/ 26 w 104"/>
                <a:gd name="T17" fmla="*/ 52 h 104"/>
                <a:gd name="T18" fmla="*/ 52 w 104"/>
                <a:gd name="T19" fmla="*/ 8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4" h="104">
                  <a:moveTo>
                    <a:pt x="104" y="52"/>
                  </a:moveTo>
                  <a:cubicBezTo>
                    <a:pt x="104" y="83"/>
                    <a:pt x="81" y="104"/>
                    <a:pt x="52" y="104"/>
                  </a:cubicBezTo>
                  <a:cubicBezTo>
                    <a:pt x="24" y="104"/>
                    <a:pt x="0" y="83"/>
                    <a:pt x="0" y="52"/>
                  </a:cubicBezTo>
                  <a:cubicBezTo>
                    <a:pt x="0" y="20"/>
                    <a:pt x="24" y="0"/>
                    <a:pt x="52" y="0"/>
                  </a:cubicBezTo>
                  <a:cubicBezTo>
                    <a:pt x="81" y="0"/>
                    <a:pt x="104" y="20"/>
                    <a:pt x="104" y="52"/>
                  </a:cubicBezTo>
                  <a:close/>
                  <a:moveTo>
                    <a:pt x="52" y="80"/>
                  </a:moveTo>
                  <a:cubicBezTo>
                    <a:pt x="65" y="80"/>
                    <a:pt x="78" y="73"/>
                    <a:pt x="78" y="52"/>
                  </a:cubicBezTo>
                  <a:cubicBezTo>
                    <a:pt x="78" y="31"/>
                    <a:pt x="65" y="23"/>
                    <a:pt x="52" y="23"/>
                  </a:cubicBezTo>
                  <a:cubicBezTo>
                    <a:pt x="39" y="23"/>
                    <a:pt x="26" y="32"/>
                    <a:pt x="26" y="52"/>
                  </a:cubicBezTo>
                  <a:cubicBezTo>
                    <a:pt x="26" y="71"/>
                    <a:pt x="39" y="80"/>
                    <a:pt x="52" y="8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l-PL"/>
            </a:p>
          </p:txBody>
        </p:sp>
        <p:sp>
          <p:nvSpPr>
            <p:cNvPr id="134" name="Freeform 23"/>
            <p:cNvSpPr>
              <a:spLocks/>
            </p:cNvSpPr>
            <p:nvPr/>
          </p:nvSpPr>
          <p:spPr bwMode="auto">
            <a:xfrm>
              <a:off x="1803" y="2562"/>
              <a:ext cx="139" cy="240"/>
            </a:xfrm>
            <a:custGeom>
              <a:avLst/>
              <a:gdLst>
                <a:gd name="T0" fmla="*/ 139 w 139"/>
                <a:gd name="T1" fmla="*/ 240 h 240"/>
                <a:gd name="T2" fmla="*/ 0 w 139"/>
                <a:gd name="T3" fmla="*/ 240 h 240"/>
                <a:gd name="T4" fmla="*/ 0 w 139"/>
                <a:gd name="T5" fmla="*/ 0 h 240"/>
                <a:gd name="T6" fmla="*/ 59 w 139"/>
                <a:gd name="T7" fmla="*/ 0 h 240"/>
                <a:gd name="T8" fmla="*/ 59 w 139"/>
                <a:gd name="T9" fmla="*/ 186 h 240"/>
                <a:gd name="T10" fmla="*/ 139 w 139"/>
                <a:gd name="T11" fmla="*/ 186 h 240"/>
                <a:gd name="T12" fmla="*/ 139 w 139"/>
                <a:gd name="T13" fmla="*/ 24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9" h="240">
                  <a:moveTo>
                    <a:pt x="139" y="240"/>
                  </a:moveTo>
                  <a:lnTo>
                    <a:pt x="0" y="240"/>
                  </a:lnTo>
                  <a:lnTo>
                    <a:pt x="0" y="0"/>
                  </a:lnTo>
                  <a:lnTo>
                    <a:pt x="59" y="0"/>
                  </a:lnTo>
                  <a:lnTo>
                    <a:pt x="59" y="186"/>
                  </a:lnTo>
                  <a:lnTo>
                    <a:pt x="139" y="186"/>
                  </a:lnTo>
                  <a:lnTo>
                    <a:pt x="139" y="24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l-PL"/>
            </a:p>
          </p:txBody>
        </p:sp>
        <p:sp>
          <p:nvSpPr>
            <p:cNvPr id="135" name="Freeform 24"/>
            <p:cNvSpPr>
              <a:spLocks/>
            </p:cNvSpPr>
            <p:nvPr/>
          </p:nvSpPr>
          <p:spPr bwMode="auto">
            <a:xfrm>
              <a:off x="1964" y="2562"/>
              <a:ext cx="182" cy="243"/>
            </a:xfrm>
            <a:custGeom>
              <a:avLst/>
              <a:gdLst>
                <a:gd name="T0" fmla="*/ 26 w 77"/>
                <a:gd name="T1" fmla="*/ 0 h 102"/>
                <a:gd name="T2" fmla="*/ 26 w 77"/>
                <a:gd name="T3" fmla="*/ 68 h 102"/>
                <a:gd name="T4" fmla="*/ 38 w 77"/>
                <a:gd name="T5" fmla="*/ 80 h 102"/>
                <a:gd name="T6" fmla="*/ 51 w 77"/>
                <a:gd name="T7" fmla="*/ 68 h 102"/>
                <a:gd name="T8" fmla="*/ 51 w 77"/>
                <a:gd name="T9" fmla="*/ 0 h 102"/>
                <a:gd name="T10" fmla="*/ 77 w 77"/>
                <a:gd name="T11" fmla="*/ 0 h 102"/>
                <a:gd name="T12" fmla="*/ 77 w 77"/>
                <a:gd name="T13" fmla="*/ 68 h 102"/>
                <a:gd name="T14" fmla="*/ 38 w 77"/>
                <a:gd name="T15" fmla="*/ 102 h 102"/>
                <a:gd name="T16" fmla="*/ 0 w 77"/>
                <a:gd name="T17" fmla="*/ 68 h 102"/>
                <a:gd name="T18" fmla="*/ 0 w 77"/>
                <a:gd name="T19" fmla="*/ 0 h 102"/>
                <a:gd name="T20" fmla="*/ 26 w 77"/>
                <a:gd name="T21" fmla="*/ 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7" h="102">
                  <a:moveTo>
                    <a:pt x="26" y="0"/>
                  </a:moveTo>
                  <a:cubicBezTo>
                    <a:pt x="26" y="68"/>
                    <a:pt x="26" y="68"/>
                    <a:pt x="26" y="68"/>
                  </a:cubicBezTo>
                  <a:cubicBezTo>
                    <a:pt x="26" y="76"/>
                    <a:pt x="32" y="80"/>
                    <a:pt x="38" y="80"/>
                  </a:cubicBezTo>
                  <a:cubicBezTo>
                    <a:pt x="45" y="80"/>
                    <a:pt x="51" y="76"/>
                    <a:pt x="51" y="68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77" y="68"/>
                    <a:pt x="77" y="68"/>
                    <a:pt x="77" y="68"/>
                  </a:cubicBezTo>
                  <a:cubicBezTo>
                    <a:pt x="77" y="91"/>
                    <a:pt x="57" y="102"/>
                    <a:pt x="38" y="102"/>
                  </a:cubicBezTo>
                  <a:cubicBezTo>
                    <a:pt x="19" y="102"/>
                    <a:pt x="0" y="91"/>
                    <a:pt x="0" y="68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26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l-PL"/>
            </a:p>
          </p:txBody>
        </p:sp>
        <p:sp>
          <p:nvSpPr>
            <p:cNvPr id="136" name="Freeform 25"/>
            <p:cNvSpPr>
              <a:spLocks/>
            </p:cNvSpPr>
            <p:nvPr/>
          </p:nvSpPr>
          <p:spPr bwMode="auto">
            <a:xfrm>
              <a:off x="2160" y="2562"/>
              <a:ext cx="172" cy="240"/>
            </a:xfrm>
            <a:custGeom>
              <a:avLst/>
              <a:gdLst>
                <a:gd name="T0" fmla="*/ 172 w 172"/>
                <a:gd name="T1" fmla="*/ 0 h 240"/>
                <a:gd name="T2" fmla="*/ 172 w 172"/>
                <a:gd name="T3" fmla="*/ 52 h 240"/>
                <a:gd name="T4" fmla="*/ 116 w 172"/>
                <a:gd name="T5" fmla="*/ 52 h 240"/>
                <a:gd name="T6" fmla="*/ 116 w 172"/>
                <a:gd name="T7" fmla="*/ 240 h 240"/>
                <a:gd name="T8" fmla="*/ 57 w 172"/>
                <a:gd name="T9" fmla="*/ 240 h 240"/>
                <a:gd name="T10" fmla="*/ 57 w 172"/>
                <a:gd name="T11" fmla="*/ 52 h 240"/>
                <a:gd name="T12" fmla="*/ 0 w 172"/>
                <a:gd name="T13" fmla="*/ 52 h 240"/>
                <a:gd name="T14" fmla="*/ 0 w 172"/>
                <a:gd name="T15" fmla="*/ 0 h 240"/>
                <a:gd name="T16" fmla="*/ 172 w 172"/>
                <a:gd name="T17" fmla="*/ 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2" h="240">
                  <a:moveTo>
                    <a:pt x="172" y="0"/>
                  </a:moveTo>
                  <a:lnTo>
                    <a:pt x="172" y="52"/>
                  </a:lnTo>
                  <a:lnTo>
                    <a:pt x="116" y="52"/>
                  </a:lnTo>
                  <a:lnTo>
                    <a:pt x="116" y="240"/>
                  </a:lnTo>
                  <a:lnTo>
                    <a:pt x="57" y="240"/>
                  </a:lnTo>
                  <a:lnTo>
                    <a:pt x="57" y="52"/>
                  </a:lnTo>
                  <a:lnTo>
                    <a:pt x="0" y="52"/>
                  </a:lnTo>
                  <a:lnTo>
                    <a:pt x="0" y="0"/>
                  </a:lnTo>
                  <a:lnTo>
                    <a:pt x="172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l-PL"/>
            </a:p>
          </p:txBody>
        </p:sp>
        <p:sp>
          <p:nvSpPr>
            <p:cNvPr id="137" name="Rectangle 26"/>
            <p:cNvSpPr>
              <a:spLocks noChangeArrowheads="1"/>
            </p:cNvSpPr>
            <p:nvPr/>
          </p:nvSpPr>
          <p:spPr bwMode="auto">
            <a:xfrm>
              <a:off x="2349" y="2562"/>
              <a:ext cx="62" cy="240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l-PL"/>
            </a:p>
          </p:txBody>
        </p:sp>
        <p:sp>
          <p:nvSpPr>
            <p:cNvPr id="138" name="Freeform 27"/>
            <p:cNvSpPr>
              <a:spLocks noEditPoints="1"/>
            </p:cNvSpPr>
            <p:nvPr/>
          </p:nvSpPr>
          <p:spPr bwMode="auto">
            <a:xfrm>
              <a:off x="2439" y="2560"/>
              <a:ext cx="248" cy="247"/>
            </a:xfrm>
            <a:custGeom>
              <a:avLst/>
              <a:gdLst>
                <a:gd name="T0" fmla="*/ 105 w 105"/>
                <a:gd name="T1" fmla="*/ 52 h 104"/>
                <a:gd name="T2" fmla="*/ 53 w 105"/>
                <a:gd name="T3" fmla="*/ 104 h 104"/>
                <a:gd name="T4" fmla="*/ 0 w 105"/>
                <a:gd name="T5" fmla="*/ 52 h 104"/>
                <a:gd name="T6" fmla="*/ 53 w 105"/>
                <a:gd name="T7" fmla="*/ 0 h 104"/>
                <a:gd name="T8" fmla="*/ 105 w 105"/>
                <a:gd name="T9" fmla="*/ 52 h 104"/>
                <a:gd name="T10" fmla="*/ 53 w 105"/>
                <a:gd name="T11" fmla="*/ 80 h 104"/>
                <a:gd name="T12" fmla="*/ 79 w 105"/>
                <a:gd name="T13" fmla="*/ 52 h 104"/>
                <a:gd name="T14" fmla="*/ 52 w 105"/>
                <a:gd name="T15" fmla="*/ 23 h 104"/>
                <a:gd name="T16" fmla="*/ 26 w 105"/>
                <a:gd name="T17" fmla="*/ 52 h 104"/>
                <a:gd name="T18" fmla="*/ 53 w 105"/>
                <a:gd name="T19" fmla="*/ 8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5" h="104">
                  <a:moveTo>
                    <a:pt x="105" y="52"/>
                  </a:moveTo>
                  <a:cubicBezTo>
                    <a:pt x="105" y="83"/>
                    <a:pt x="81" y="104"/>
                    <a:pt x="53" y="104"/>
                  </a:cubicBezTo>
                  <a:cubicBezTo>
                    <a:pt x="24" y="104"/>
                    <a:pt x="0" y="83"/>
                    <a:pt x="0" y="52"/>
                  </a:cubicBezTo>
                  <a:cubicBezTo>
                    <a:pt x="0" y="20"/>
                    <a:pt x="24" y="0"/>
                    <a:pt x="53" y="0"/>
                  </a:cubicBezTo>
                  <a:cubicBezTo>
                    <a:pt x="81" y="0"/>
                    <a:pt x="105" y="20"/>
                    <a:pt x="105" y="52"/>
                  </a:cubicBezTo>
                  <a:close/>
                  <a:moveTo>
                    <a:pt x="53" y="80"/>
                  </a:moveTo>
                  <a:cubicBezTo>
                    <a:pt x="65" y="80"/>
                    <a:pt x="79" y="73"/>
                    <a:pt x="79" y="52"/>
                  </a:cubicBezTo>
                  <a:cubicBezTo>
                    <a:pt x="79" y="31"/>
                    <a:pt x="65" y="23"/>
                    <a:pt x="52" y="23"/>
                  </a:cubicBezTo>
                  <a:cubicBezTo>
                    <a:pt x="39" y="23"/>
                    <a:pt x="26" y="32"/>
                    <a:pt x="26" y="52"/>
                  </a:cubicBezTo>
                  <a:cubicBezTo>
                    <a:pt x="26" y="71"/>
                    <a:pt x="40" y="80"/>
                    <a:pt x="53" y="8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l-PL"/>
            </a:p>
          </p:txBody>
        </p:sp>
        <p:sp>
          <p:nvSpPr>
            <p:cNvPr id="139" name="Freeform 28"/>
            <p:cNvSpPr>
              <a:spLocks/>
            </p:cNvSpPr>
            <p:nvPr/>
          </p:nvSpPr>
          <p:spPr bwMode="auto">
            <a:xfrm>
              <a:off x="2713" y="2562"/>
              <a:ext cx="218" cy="240"/>
            </a:xfrm>
            <a:custGeom>
              <a:avLst/>
              <a:gdLst>
                <a:gd name="T0" fmla="*/ 50 w 218"/>
                <a:gd name="T1" fmla="*/ 60 h 240"/>
                <a:gd name="T2" fmla="*/ 59 w 218"/>
                <a:gd name="T3" fmla="*/ 112 h 240"/>
                <a:gd name="T4" fmla="*/ 59 w 218"/>
                <a:gd name="T5" fmla="*/ 240 h 240"/>
                <a:gd name="T6" fmla="*/ 0 w 218"/>
                <a:gd name="T7" fmla="*/ 240 h 240"/>
                <a:gd name="T8" fmla="*/ 0 w 218"/>
                <a:gd name="T9" fmla="*/ 0 h 240"/>
                <a:gd name="T10" fmla="*/ 81 w 218"/>
                <a:gd name="T11" fmla="*/ 0 h 240"/>
                <a:gd name="T12" fmla="*/ 142 w 218"/>
                <a:gd name="T13" fmla="*/ 131 h 240"/>
                <a:gd name="T14" fmla="*/ 163 w 218"/>
                <a:gd name="T15" fmla="*/ 188 h 240"/>
                <a:gd name="T16" fmla="*/ 166 w 218"/>
                <a:gd name="T17" fmla="*/ 188 h 240"/>
                <a:gd name="T18" fmla="*/ 159 w 218"/>
                <a:gd name="T19" fmla="*/ 129 h 240"/>
                <a:gd name="T20" fmla="*/ 159 w 218"/>
                <a:gd name="T21" fmla="*/ 0 h 240"/>
                <a:gd name="T22" fmla="*/ 218 w 218"/>
                <a:gd name="T23" fmla="*/ 0 h 240"/>
                <a:gd name="T24" fmla="*/ 218 w 218"/>
                <a:gd name="T25" fmla="*/ 240 h 240"/>
                <a:gd name="T26" fmla="*/ 133 w 218"/>
                <a:gd name="T27" fmla="*/ 240 h 240"/>
                <a:gd name="T28" fmla="*/ 71 w 218"/>
                <a:gd name="T29" fmla="*/ 110 h 240"/>
                <a:gd name="T30" fmla="*/ 52 w 218"/>
                <a:gd name="T31" fmla="*/ 57 h 240"/>
                <a:gd name="T32" fmla="*/ 50 w 218"/>
                <a:gd name="T33" fmla="*/ 6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8" h="240">
                  <a:moveTo>
                    <a:pt x="50" y="60"/>
                  </a:moveTo>
                  <a:lnTo>
                    <a:pt x="59" y="112"/>
                  </a:lnTo>
                  <a:lnTo>
                    <a:pt x="59" y="240"/>
                  </a:lnTo>
                  <a:lnTo>
                    <a:pt x="0" y="240"/>
                  </a:lnTo>
                  <a:lnTo>
                    <a:pt x="0" y="0"/>
                  </a:lnTo>
                  <a:lnTo>
                    <a:pt x="81" y="0"/>
                  </a:lnTo>
                  <a:lnTo>
                    <a:pt x="142" y="131"/>
                  </a:lnTo>
                  <a:lnTo>
                    <a:pt x="163" y="188"/>
                  </a:lnTo>
                  <a:lnTo>
                    <a:pt x="166" y="188"/>
                  </a:lnTo>
                  <a:lnTo>
                    <a:pt x="159" y="129"/>
                  </a:lnTo>
                  <a:lnTo>
                    <a:pt x="159" y="0"/>
                  </a:lnTo>
                  <a:lnTo>
                    <a:pt x="218" y="0"/>
                  </a:lnTo>
                  <a:lnTo>
                    <a:pt x="218" y="240"/>
                  </a:lnTo>
                  <a:lnTo>
                    <a:pt x="133" y="240"/>
                  </a:lnTo>
                  <a:lnTo>
                    <a:pt x="71" y="110"/>
                  </a:lnTo>
                  <a:lnTo>
                    <a:pt x="52" y="57"/>
                  </a:lnTo>
                  <a:lnTo>
                    <a:pt x="50" y="6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l-PL"/>
            </a:p>
          </p:txBody>
        </p:sp>
        <p:sp>
          <p:nvSpPr>
            <p:cNvPr id="140" name="Freeform 29"/>
            <p:cNvSpPr>
              <a:spLocks/>
            </p:cNvSpPr>
            <p:nvPr/>
          </p:nvSpPr>
          <p:spPr bwMode="auto">
            <a:xfrm>
              <a:off x="2959" y="2560"/>
              <a:ext cx="170" cy="245"/>
            </a:xfrm>
            <a:custGeom>
              <a:avLst/>
              <a:gdLst>
                <a:gd name="T0" fmla="*/ 17 w 72"/>
                <a:gd name="T1" fmla="*/ 70 h 103"/>
                <a:gd name="T2" fmla="*/ 36 w 72"/>
                <a:gd name="T3" fmla="*/ 81 h 103"/>
                <a:gd name="T4" fmla="*/ 46 w 72"/>
                <a:gd name="T5" fmla="*/ 72 h 103"/>
                <a:gd name="T6" fmla="*/ 33 w 72"/>
                <a:gd name="T7" fmla="*/ 61 h 103"/>
                <a:gd name="T8" fmla="*/ 33 w 72"/>
                <a:gd name="T9" fmla="*/ 61 h 103"/>
                <a:gd name="T10" fmla="*/ 3 w 72"/>
                <a:gd name="T11" fmla="*/ 30 h 103"/>
                <a:gd name="T12" fmla="*/ 37 w 72"/>
                <a:gd name="T13" fmla="*/ 0 h 103"/>
                <a:gd name="T14" fmla="*/ 69 w 72"/>
                <a:gd name="T15" fmla="*/ 19 h 103"/>
                <a:gd name="T16" fmla="*/ 52 w 72"/>
                <a:gd name="T17" fmla="*/ 29 h 103"/>
                <a:gd name="T18" fmla="*/ 38 w 72"/>
                <a:gd name="T19" fmla="*/ 22 h 103"/>
                <a:gd name="T20" fmla="*/ 28 w 72"/>
                <a:gd name="T21" fmla="*/ 30 h 103"/>
                <a:gd name="T22" fmla="*/ 40 w 72"/>
                <a:gd name="T23" fmla="*/ 39 h 103"/>
                <a:gd name="T24" fmla="*/ 71 w 72"/>
                <a:gd name="T25" fmla="*/ 74 h 103"/>
                <a:gd name="T26" fmla="*/ 36 w 72"/>
                <a:gd name="T27" fmla="*/ 103 h 103"/>
                <a:gd name="T28" fmla="*/ 0 w 72"/>
                <a:gd name="T29" fmla="*/ 82 h 103"/>
                <a:gd name="T30" fmla="*/ 17 w 72"/>
                <a:gd name="T31" fmla="*/ 7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2" h="103">
                  <a:moveTo>
                    <a:pt x="17" y="70"/>
                  </a:moveTo>
                  <a:cubicBezTo>
                    <a:pt x="24" y="80"/>
                    <a:pt x="32" y="81"/>
                    <a:pt x="36" y="81"/>
                  </a:cubicBezTo>
                  <a:cubicBezTo>
                    <a:pt x="42" y="81"/>
                    <a:pt x="46" y="77"/>
                    <a:pt x="46" y="72"/>
                  </a:cubicBezTo>
                  <a:cubicBezTo>
                    <a:pt x="46" y="65"/>
                    <a:pt x="39" y="62"/>
                    <a:pt x="33" y="61"/>
                  </a:cubicBezTo>
                  <a:cubicBezTo>
                    <a:pt x="33" y="61"/>
                    <a:pt x="33" y="61"/>
                    <a:pt x="33" y="61"/>
                  </a:cubicBezTo>
                  <a:cubicBezTo>
                    <a:pt x="23" y="58"/>
                    <a:pt x="3" y="51"/>
                    <a:pt x="3" y="30"/>
                  </a:cubicBezTo>
                  <a:cubicBezTo>
                    <a:pt x="3" y="8"/>
                    <a:pt x="21" y="0"/>
                    <a:pt x="37" y="0"/>
                  </a:cubicBezTo>
                  <a:cubicBezTo>
                    <a:pt x="49" y="0"/>
                    <a:pt x="61" y="6"/>
                    <a:pt x="69" y="19"/>
                  </a:cubicBezTo>
                  <a:cubicBezTo>
                    <a:pt x="52" y="29"/>
                    <a:pt x="52" y="29"/>
                    <a:pt x="52" y="29"/>
                  </a:cubicBezTo>
                  <a:cubicBezTo>
                    <a:pt x="48" y="24"/>
                    <a:pt x="44" y="22"/>
                    <a:pt x="38" y="22"/>
                  </a:cubicBezTo>
                  <a:cubicBezTo>
                    <a:pt x="33" y="22"/>
                    <a:pt x="28" y="24"/>
                    <a:pt x="28" y="30"/>
                  </a:cubicBezTo>
                  <a:cubicBezTo>
                    <a:pt x="28" y="35"/>
                    <a:pt x="35" y="37"/>
                    <a:pt x="40" y="39"/>
                  </a:cubicBezTo>
                  <a:cubicBezTo>
                    <a:pt x="55" y="43"/>
                    <a:pt x="72" y="50"/>
                    <a:pt x="71" y="74"/>
                  </a:cubicBezTo>
                  <a:cubicBezTo>
                    <a:pt x="70" y="94"/>
                    <a:pt x="52" y="103"/>
                    <a:pt x="36" y="103"/>
                  </a:cubicBezTo>
                  <a:cubicBezTo>
                    <a:pt x="24" y="103"/>
                    <a:pt x="9" y="99"/>
                    <a:pt x="0" y="82"/>
                  </a:cubicBezTo>
                  <a:lnTo>
                    <a:pt x="17" y="7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l-PL"/>
            </a:p>
          </p:txBody>
        </p:sp>
        <p:sp>
          <p:nvSpPr>
            <p:cNvPr id="141" name="Rectangle 30"/>
            <p:cNvSpPr>
              <a:spLocks noChangeArrowheads="1"/>
            </p:cNvSpPr>
            <p:nvPr/>
          </p:nvSpPr>
          <p:spPr bwMode="auto">
            <a:xfrm>
              <a:off x="3279" y="1993"/>
              <a:ext cx="73" cy="269"/>
            </a:xfrm>
            <a:prstGeom prst="rect">
              <a:avLst/>
            </a:prstGeom>
            <a:solidFill>
              <a:srgbClr val="043B7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l-PL"/>
            </a:p>
          </p:txBody>
        </p:sp>
        <p:sp>
          <p:nvSpPr>
            <p:cNvPr id="142" name="Rectangle 31"/>
            <p:cNvSpPr>
              <a:spLocks noChangeArrowheads="1"/>
            </p:cNvSpPr>
            <p:nvPr/>
          </p:nvSpPr>
          <p:spPr bwMode="auto">
            <a:xfrm>
              <a:off x="3279" y="2262"/>
              <a:ext cx="74" cy="269"/>
            </a:xfrm>
            <a:prstGeom prst="rect">
              <a:avLst/>
            </a:prstGeom>
            <a:solidFill>
              <a:srgbClr val="C0195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l-PL"/>
            </a:p>
          </p:txBody>
        </p:sp>
        <p:sp>
          <p:nvSpPr>
            <p:cNvPr id="143" name="Rectangle 32"/>
            <p:cNvSpPr>
              <a:spLocks noChangeArrowheads="1"/>
            </p:cNvSpPr>
            <p:nvPr/>
          </p:nvSpPr>
          <p:spPr bwMode="auto">
            <a:xfrm>
              <a:off x="3279" y="2531"/>
              <a:ext cx="73" cy="271"/>
            </a:xfrm>
            <a:prstGeom prst="rect">
              <a:avLst/>
            </a:prstGeom>
            <a:solidFill>
              <a:srgbClr val="E35A1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l-PL"/>
            </a:p>
          </p:txBody>
        </p:sp>
        <p:sp>
          <p:nvSpPr>
            <p:cNvPr id="144" name="Rectangle 33"/>
            <p:cNvSpPr>
              <a:spLocks noChangeArrowheads="1"/>
            </p:cNvSpPr>
            <p:nvPr/>
          </p:nvSpPr>
          <p:spPr bwMode="auto">
            <a:xfrm>
              <a:off x="3279" y="2802"/>
              <a:ext cx="73" cy="269"/>
            </a:xfrm>
            <a:prstGeom prst="rect">
              <a:avLst/>
            </a:prstGeom>
            <a:solidFill>
              <a:srgbClr val="FFE50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l-PL"/>
            </a:p>
          </p:txBody>
        </p:sp>
        <p:sp>
          <p:nvSpPr>
            <p:cNvPr id="145" name="Freeform 34"/>
            <p:cNvSpPr>
              <a:spLocks/>
            </p:cNvSpPr>
            <p:nvPr/>
          </p:nvSpPr>
          <p:spPr bwMode="auto">
            <a:xfrm>
              <a:off x="3811" y="2386"/>
              <a:ext cx="198" cy="293"/>
            </a:xfrm>
            <a:custGeom>
              <a:avLst/>
              <a:gdLst>
                <a:gd name="T0" fmla="*/ 198 w 198"/>
                <a:gd name="T1" fmla="*/ 293 h 293"/>
                <a:gd name="T2" fmla="*/ 0 w 198"/>
                <a:gd name="T3" fmla="*/ 293 h 293"/>
                <a:gd name="T4" fmla="*/ 0 w 198"/>
                <a:gd name="T5" fmla="*/ 0 h 293"/>
                <a:gd name="T6" fmla="*/ 73 w 198"/>
                <a:gd name="T7" fmla="*/ 0 h 293"/>
                <a:gd name="T8" fmla="*/ 73 w 198"/>
                <a:gd name="T9" fmla="*/ 226 h 293"/>
                <a:gd name="T10" fmla="*/ 198 w 198"/>
                <a:gd name="T11" fmla="*/ 226 h 293"/>
                <a:gd name="T12" fmla="*/ 198 w 198"/>
                <a:gd name="T13" fmla="*/ 293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8" h="293">
                  <a:moveTo>
                    <a:pt x="198" y="293"/>
                  </a:moveTo>
                  <a:lnTo>
                    <a:pt x="0" y="293"/>
                  </a:lnTo>
                  <a:lnTo>
                    <a:pt x="0" y="0"/>
                  </a:lnTo>
                  <a:lnTo>
                    <a:pt x="73" y="0"/>
                  </a:lnTo>
                  <a:lnTo>
                    <a:pt x="73" y="226"/>
                  </a:lnTo>
                  <a:lnTo>
                    <a:pt x="198" y="226"/>
                  </a:lnTo>
                  <a:lnTo>
                    <a:pt x="198" y="293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l-PL"/>
            </a:p>
          </p:txBody>
        </p:sp>
        <p:sp>
          <p:nvSpPr>
            <p:cNvPr id="146" name="Freeform 35"/>
            <p:cNvSpPr>
              <a:spLocks/>
            </p:cNvSpPr>
            <p:nvPr/>
          </p:nvSpPr>
          <p:spPr bwMode="auto">
            <a:xfrm>
              <a:off x="4047" y="2386"/>
              <a:ext cx="253" cy="297"/>
            </a:xfrm>
            <a:custGeom>
              <a:avLst/>
              <a:gdLst>
                <a:gd name="T0" fmla="*/ 32 w 107"/>
                <a:gd name="T1" fmla="*/ 0 h 125"/>
                <a:gd name="T2" fmla="*/ 32 w 107"/>
                <a:gd name="T3" fmla="*/ 77 h 125"/>
                <a:gd name="T4" fmla="*/ 54 w 107"/>
                <a:gd name="T5" fmla="*/ 98 h 125"/>
                <a:gd name="T6" fmla="*/ 75 w 107"/>
                <a:gd name="T7" fmla="*/ 77 h 125"/>
                <a:gd name="T8" fmla="*/ 75 w 107"/>
                <a:gd name="T9" fmla="*/ 0 h 125"/>
                <a:gd name="T10" fmla="*/ 107 w 107"/>
                <a:gd name="T11" fmla="*/ 0 h 125"/>
                <a:gd name="T12" fmla="*/ 107 w 107"/>
                <a:gd name="T13" fmla="*/ 77 h 125"/>
                <a:gd name="T14" fmla="*/ 53 w 107"/>
                <a:gd name="T15" fmla="*/ 125 h 125"/>
                <a:gd name="T16" fmla="*/ 0 w 107"/>
                <a:gd name="T17" fmla="*/ 77 h 125"/>
                <a:gd name="T18" fmla="*/ 0 w 107"/>
                <a:gd name="T19" fmla="*/ 0 h 125"/>
                <a:gd name="T20" fmla="*/ 32 w 107"/>
                <a:gd name="T21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7" h="125">
                  <a:moveTo>
                    <a:pt x="32" y="0"/>
                  </a:moveTo>
                  <a:cubicBezTo>
                    <a:pt x="32" y="77"/>
                    <a:pt x="32" y="77"/>
                    <a:pt x="32" y="77"/>
                  </a:cubicBezTo>
                  <a:cubicBezTo>
                    <a:pt x="32" y="87"/>
                    <a:pt x="41" y="98"/>
                    <a:pt x="54" y="98"/>
                  </a:cubicBezTo>
                  <a:cubicBezTo>
                    <a:pt x="65" y="98"/>
                    <a:pt x="75" y="87"/>
                    <a:pt x="75" y="77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107" y="0"/>
                    <a:pt x="107" y="0"/>
                    <a:pt x="107" y="0"/>
                  </a:cubicBezTo>
                  <a:cubicBezTo>
                    <a:pt x="107" y="77"/>
                    <a:pt x="107" y="77"/>
                    <a:pt x="107" y="77"/>
                  </a:cubicBezTo>
                  <a:cubicBezTo>
                    <a:pt x="107" y="108"/>
                    <a:pt x="77" y="125"/>
                    <a:pt x="53" y="125"/>
                  </a:cubicBezTo>
                  <a:cubicBezTo>
                    <a:pt x="30" y="125"/>
                    <a:pt x="0" y="109"/>
                    <a:pt x="0" y="77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32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l-PL"/>
            </a:p>
          </p:txBody>
        </p:sp>
        <p:sp>
          <p:nvSpPr>
            <p:cNvPr id="147" name="Freeform 36"/>
            <p:cNvSpPr>
              <a:spLocks noEditPoints="1"/>
            </p:cNvSpPr>
            <p:nvPr/>
          </p:nvSpPr>
          <p:spPr bwMode="auto">
            <a:xfrm>
              <a:off x="4681" y="2381"/>
              <a:ext cx="303" cy="302"/>
            </a:xfrm>
            <a:custGeom>
              <a:avLst/>
              <a:gdLst>
                <a:gd name="T0" fmla="*/ 128 w 128"/>
                <a:gd name="T1" fmla="*/ 64 h 127"/>
                <a:gd name="T2" fmla="*/ 64 w 128"/>
                <a:gd name="T3" fmla="*/ 127 h 127"/>
                <a:gd name="T4" fmla="*/ 0 w 128"/>
                <a:gd name="T5" fmla="*/ 64 h 127"/>
                <a:gd name="T6" fmla="*/ 64 w 128"/>
                <a:gd name="T7" fmla="*/ 0 h 127"/>
                <a:gd name="T8" fmla="*/ 128 w 128"/>
                <a:gd name="T9" fmla="*/ 64 h 127"/>
                <a:gd name="T10" fmla="*/ 64 w 128"/>
                <a:gd name="T11" fmla="*/ 100 h 127"/>
                <a:gd name="T12" fmla="*/ 97 w 128"/>
                <a:gd name="T13" fmla="*/ 64 h 127"/>
                <a:gd name="T14" fmla="*/ 64 w 128"/>
                <a:gd name="T15" fmla="*/ 27 h 127"/>
                <a:gd name="T16" fmla="*/ 31 w 128"/>
                <a:gd name="T17" fmla="*/ 64 h 127"/>
                <a:gd name="T18" fmla="*/ 64 w 128"/>
                <a:gd name="T19" fmla="*/ 100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8" h="127">
                  <a:moveTo>
                    <a:pt x="128" y="64"/>
                  </a:moveTo>
                  <a:cubicBezTo>
                    <a:pt x="128" y="102"/>
                    <a:pt x="99" y="127"/>
                    <a:pt x="64" y="127"/>
                  </a:cubicBezTo>
                  <a:cubicBezTo>
                    <a:pt x="30" y="127"/>
                    <a:pt x="0" y="103"/>
                    <a:pt x="0" y="64"/>
                  </a:cubicBezTo>
                  <a:cubicBezTo>
                    <a:pt x="0" y="25"/>
                    <a:pt x="30" y="0"/>
                    <a:pt x="64" y="0"/>
                  </a:cubicBezTo>
                  <a:cubicBezTo>
                    <a:pt x="99" y="0"/>
                    <a:pt x="128" y="25"/>
                    <a:pt x="128" y="64"/>
                  </a:cubicBezTo>
                  <a:close/>
                  <a:moveTo>
                    <a:pt x="64" y="100"/>
                  </a:moveTo>
                  <a:cubicBezTo>
                    <a:pt x="81" y="100"/>
                    <a:pt x="97" y="91"/>
                    <a:pt x="97" y="64"/>
                  </a:cubicBezTo>
                  <a:cubicBezTo>
                    <a:pt x="97" y="37"/>
                    <a:pt x="80" y="27"/>
                    <a:pt x="64" y="27"/>
                  </a:cubicBezTo>
                  <a:cubicBezTo>
                    <a:pt x="47" y="27"/>
                    <a:pt x="31" y="39"/>
                    <a:pt x="31" y="64"/>
                  </a:cubicBezTo>
                  <a:cubicBezTo>
                    <a:pt x="31" y="88"/>
                    <a:pt x="48" y="100"/>
                    <a:pt x="64" y="10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l-PL"/>
            </a:p>
          </p:txBody>
        </p:sp>
        <p:sp>
          <p:nvSpPr>
            <p:cNvPr id="148" name="Freeform 37"/>
            <p:cNvSpPr>
              <a:spLocks/>
            </p:cNvSpPr>
            <p:nvPr/>
          </p:nvSpPr>
          <p:spPr bwMode="auto">
            <a:xfrm>
              <a:off x="5036" y="2386"/>
              <a:ext cx="194" cy="293"/>
            </a:xfrm>
            <a:custGeom>
              <a:avLst/>
              <a:gdLst>
                <a:gd name="T0" fmla="*/ 194 w 194"/>
                <a:gd name="T1" fmla="*/ 64 h 293"/>
                <a:gd name="T2" fmla="*/ 73 w 194"/>
                <a:gd name="T3" fmla="*/ 64 h 293"/>
                <a:gd name="T4" fmla="*/ 73 w 194"/>
                <a:gd name="T5" fmla="*/ 119 h 293"/>
                <a:gd name="T6" fmla="*/ 191 w 194"/>
                <a:gd name="T7" fmla="*/ 119 h 293"/>
                <a:gd name="T8" fmla="*/ 191 w 194"/>
                <a:gd name="T9" fmla="*/ 183 h 293"/>
                <a:gd name="T10" fmla="*/ 73 w 194"/>
                <a:gd name="T11" fmla="*/ 183 h 293"/>
                <a:gd name="T12" fmla="*/ 73 w 194"/>
                <a:gd name="T13" fmla="*/ 293 h 293"/>
                <a:gd name="T14" fmla="*/ 0 w 194"/>
                <a:gd name="T15" fmla="*/ 293 h 293"/>
                <a:gd name="T16" fmla="*/ 0 w 194"/>
                <a:gd name="T17" fmla="*/ 0 h 293"/>
                <a:gd name="T18" fmla="*/ 194 w 194"/>
                <a:gd name="T19" fmla="*/ 0 h 293"/>
                <a:gd name="T20" fmla="*/ 194 w 194"/>
                <a:gd name="T21" fmla="*/ 64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4" h="293">
                  <a:moveTo>
                    <a:pt x="194" y="64"/>
                  </a:moveTo>
                  <a:lnTo>
                    <a:pt x="73" y="64"/>
                  </a:lnTo>
                  <a:lnTo>
                    <a:pt x="73" y="119"/>
                  </a:lnTo>
                  <a:lnTo>
                    <a:pt x="191" y="119"/>
                  </a:lnTo>
                  <a:lnTo>
                    <a:pt x="191" y="183"/>
                  </a:lnTo>
                  <a:lnTo>
                    <a:pt x="73" y="183"/>
                  </a:lnTo>
                  <a:lnTo>
                    <a:pt x="73" y="293"/>
                  </a:lnTo>
                  <a:lnTo>
                    <a:pt x="0" y="293"/>
                  </a:lnTo>
                  <a:lnTo>
                    <a:pt x="0" y="0"/>
                  </a:lnTo>
                  <a:lnTo>
                    <a:pt x="194" y="0"/>
                  </a:lnTo>
                  <a:lnTo>
                    <a:pt x="194" y="64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l-PL"/>
            </a:p>
          </p:txBody>
        </p:sp>
        <p:sp>
          <p:nvSpPr>
            <p:cNvPr id="149" name="Freeform 38"/>
            <p:cNvSpPr>
              <a:spLocks/>
            </p:cNvSpPr>
            <p:nvPr/>
          </p:nvSpPr>
          <p:spPr bwMode="auto">
            <a:xfrm>
              <a:off x="5286" y="2386"/>
              <a:ext cx="239" cy="293"/>
            </a:xfrm>
            <a:custGeom>
              <a:avLst/>
              <a:gdLst>
                <a:gd name="T0" fmla="*/ 239 w 239"/>
                <a:gd name="T1" fmla="*/ 0 h 293"/>
                <a:gd name="T2" fmla="*/ 239 w 239"/>
                <a:gd name="T3" fmla="*/ 64 h 293"/>
                <a:gd name="T4" fmla="*/ 156 w 239"/>
                <a:gd name="T5" fmla="*/ 64 h 293"/>
                <a:gd name="T6" fmla="*/ 156 w 239"/>
                <a:gd name="T7" fmla="*/ 293 h 293"/>
                <a:gd name="T8" fmla="*/ 81 w 239"/>
                <a:gd name="T9" fmla="*/ 293 h 293"/>
                <a:gd name="T10" fmla="*/ 81 w 239"/>
                <a:gd name="T11" fmla="*/ 64 h 293"/>
                <a:gd name="T12" fmla="*/ 0 w 239"/>
                <a:gd name="T13" fmla="*/ 64 h 293"/>
                <a:gd name="T14" fmla="*/ 0 w 239"/>
                <a:gd name="T15" fmla="*/ 0 h 293"/>
                <a:gd name="T16" fmla="*/ 239 w 239"/>
                <a:gd name="T17" fmla="*/ 0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9" h="293">
                  <a:moveTo>
                    <a:pt x="239" y="0"/>
                  </a:moveTo>
                  <a:lnTo>
                    <a:pt x="239" y="64"/>
                  </a:lnTo>
                  <a:lnTo>
                    <a:pt x="156" y="64"/>
                  </a:lnTo>
                  <a:lnTo>
                    <a:pt x="156" y="293"/>
                  </a:lnTo>
                  <a:lnTo>
                    <a:pt x="81" y="293"/>
                  </a:lnTo>
                  <a:lnTo>
                    <a:pt x="81" y="64"/>
                  </a:lnTo>
                  <a:lnTo>
                    <a:pt x="0" y="64"/>
                  </a:lnTo>
                  <a:lnTo>
                    <a:pt x="0" y="0"/>
                  </a:lnTo>
                  <a:lnTo>
                    <a:pt x="239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l-PL"/>
            </a:p>
          </p:txBody>
        </p:sp>
        <p:sp>
          <p:nvSpPr>
            <p:cNvPr id="150" name="Freeform 39"/>
            <p:cNvSpPr>
              <a:spLocks/>
            </p:cNvSpPr>
            <p:nvPr/>
          </p:nvSpPr>
          <p:spPr bwMode="auto">
            <a:xfrm>
              <a:off x="3889" y="1993"/>
              <a:ext cx="293" cy="241"/>
            </a:xfrm>
            <a:custGeom>
              <a:avLst/>
              <a:gdLst>
                <a:gd name="T0" fmla="*/ 0 w 293"/>
                <a:gd name="T1" fmla="*/ 241 h 241"/>
                <a:gd name="T2" fmla="*/ 146 w 293"/>
                <a:gd name="T3" fmla="*/ 93 h 241"/>
                <a:gd name="T4" fmla="*/ 293 w 293"/>
                <a:gd name="T5" fmla="*/ 241 h 241"/>
                <a:gd name="T6" fmla="*/ 293 w 293"/>
                <a:gd name="T7" fmla="*/ 146 h 241"/>
                <a:gd name="T8" fmla="*/ 146 w 293"/>
                <a:gd name="T9" fmla="*/ 0 h 241"/>
                <a:gd name="T10" fmla="*/ 0 w 293"/>
                <a:gd name="T11" fmla="*/ 148 h 241"/>
                <a:gd name="T12" fmla="*/ 0 w 293"/>
                <a:gd name="T13" fmla="*/ 24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3" h="241">
                  <a:moveTo>
                    <a:pt x="0" y="241"/>
                  </a:moveTo>
                  <a:lnTo>
                    <a:pt x="146" y="93"/>
                  </a:lnTo>
                  <a:lnTo>
                    <a:pt x="293" y="241"/>
                  </a:lnTo>
                  <a:lnTo>
                    <a:pt x="293" y="146"/>
                  </a:lnTo>
                  <a:lnTo>
                    <a:pt x="146" y="0"/>
                  </a:lnTo>
                  <a:lnTo>
                    <a:pt x="0" y="148"/>
                  </a:lnTo>
                  <a:lnTo>
                    <a:pt x="0" y="241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l-PL"/>
            </a:p>
          </p:txBody>
        </p:sp>
        <p:sp>
          <p:nvSpPr>
            <p:cNvPr id="151" name="Freeform 40"/>
            <p:cNvSpPr>
              <a:spLocks/>
            </p:cNvSpPr>
            <p:nvPr/>
          </p:nvSpPr>
          <p:spPr bwMode="auto">
            <a:xfrm>
              <a:off x="3498" y="2384"/>
              <a:ext cx="242" cy="295"/>
            </a:xfrm>
            <a:custGeom>
              <a:avLst/>
              <a:gdLst>
                <a:gd name="T0" fmla="*/ 239 w 242"/>
                <a:gd name="T1" fmla="*/ 295 h 295"/>
                <a:gd name="T2" fmla="*/ 95 w 242"/>
                <a:gd name="T3" fmla="*/ 147 h 295"/>
                <a:gd name="T4" fmla="*/ 242 w 242"/>
                <a:gd name="T5" fmla="*/ 0 h 295"/>
                <a:gd name="T6" fmla="*/ 147 w 242"/>
                <a:gd name="T7" fmla="*/ 0 h 295"/>
                <a:gd name="T8" fmla="*/ 0 w 242"/>
                <a:gd name="T9" fmla="*/ 147 h 295"/>
                <a:gd name="T10" fmla="*/ 147 w 242"/>
                <a:gd name="T11" fmla="*/ 295 h 295"/>
                <a:gd name="T12" fmla="*/ 239 w 242"/>
                <a:gd name="T13" fmla="*/ 29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2" h="295">
                  <a:moveTo>
                    <a:pt x="239" y="295"/>
                  </a:moveTo>
                  <a:lnTo>
                    <a:pt x="95" y="147"/>
                  </a:lnTo>
                  <a:lnTo>
                    <a:pt x="242" y="0"/>
                  </a:lnTo>
                  <a:lnTo>
                    <a:pt x="147" y="0"/>
                  </a:lnTo>
                  <a:lnTo>
                    <a:pt x="0" y="147"/>
                  </a:lnTo>
                  <a:lnTo>
                    <a:pt x="147" y="295"/>
                  </a:lnTo>
                  <a:lnTo>
                    <a:pt x="239" y="295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l-PL"/>
            </a:p>
          </p:txBody>
        </p:sp>
        <p:sp>
          <p:nvSpPr>
            <p:cNvPr id="152" name="Freeform 41"/>
            <p:cNvSpPr>
              <a:spLocks/>
            </p:cNvSpPr>
            <p:nvPr/>
          </p:nvSpPr>
          <p:spPr bwMode="auto">
            <a:xfrm>
              <a:off x="3889" y="2831"/>
              <a:ext cx="293" cy="240"/>
            </a:xfrm>
            <a:custGeom>
              <a:avLst/>
              <a:gdLst>
                <a:gd name="T0" fmla="*/ 293 w 293"/>
                <a:gd name="T1" fmla="*/ 0 h 240"/>
                <a:gd name="T2" fmla="*/ 146 w 293"/>
                <a:gd name="T3" fmla="*/ 147 h 240"/>
                <a:gd name="T4" fmla="*/ 0 w 293"/>
                <a:gd name="T5" fmla="*/ 0 h 240"/>
                <a:gd name="T6" fmla="*/ 0 w 293"/>
                <a:gd name="T7" fmla="*/ 93 h 240"/>
                <a:gd name="T8" fmla="*/ 146 w 293"/>
                <a:gd name="T9" fmla="*/ 240 h 240"/>
                <a:gd name="T10" fmla="*/ 293 w 293"/>
                <a:gd name="T11" fmla="*/ 95 h 240"/>
                <a:gd name="T12" fmla="*/ 293 w 293"/>
                <a:gd name="T13" fmla="*/ 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3" h="240">
                  <a:moveTo>
                    <a:pt x="293" y="0"/>
                  </a:moveTo>
                  <a:lnTo>
                    <a:pt x="146" y="147"/>
                  </a:lnTo>
                  <a:lnTo>
                    <a:pt x="0" y="0"/>
                  </a:lnTo>
                  <a:lnTo>
                    <a:pt x="0" y="93"/>
                  </a:lnTo>
                  <a:lnTo>
                    <a:pt x="146" y="240"/>
                  </a:lnTo>
                  <a:lnTo>
                    <a:pt x="293" y="95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l-PL"/>
            </a:p>
          </p:txBody>
        </p:sp>
        <p:sp>
          <p:nvSpPr>
            <p:cNvPr id="153" name="Freeform 42"/>
            <p:cNvSpPr>
              <a:spLocks/>
            </p:cNvSpPr>
            <p:nvPr/>
          </p:nvSpPr>
          <p:spPr bwMode="auto">
            <a:xfrm>
              <a:off x="4532" y="2384"/>
              <a:ext cx="151" cy="107"/>
            </a:xfrm>
            <a:custGeom>
              <a:avLst/>
              <a:gdLst>
                <a:gd name="T0" fmla="*/ 45 w 151"/>
                <a:gd name="T1" fmla="*/ 107 h 107"/>
                <a:gd name="T2" fmla="*/ 151 w 151"/>
                <a:gd name="T3" fmla="*/ 0 h 107"/>
                <a:gd name="T4" fmla="*/ 59 w 151"/>
                <a:gd name="T5" fmla="*/ 0 h 107"/>
                <a:gd name="T6" fmla="*/ 0 w 151"/>
                <a:gd name="T7" fmla="*/ 61 h 107"/>
                <a:gd name="T8" fmla="*/ 45 w 151"/>
                <a:gd name="T9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1" h="107">
                  <a:moveTo>
                    <a:pt x="45" y="107"/>
                  </a:moveTo>
                  <a:lnTo>
                    <a:pt x="151" y="0"/>
                  </a:lnTo>
                  <a:lnTo>
                    <a:pt x="59" y="0"/>
                  </a:lnTo>
                  <a:lnTo>
                    <a:pt x="0" y="61"/>
                  </a:lnTo>
                  <a:lnTo>
                    <a:pt x="45" y="107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l-PL"/>
            </a:p>
          </p:txBody>
        </p:sp>
        <p:sp>
          <p:nvSpPr>
            <p:cNvPr id="154" name="Freeform 43"/>
            <p:cNvSpPr>
              <a:spLocks/>
            </p:cNvSpPr>
            <p:nvPr/>
          </p:nvSpPr>
          <p:spPr bwMode="auto">
            <a:xfrm>
              <a:off x="4532" y="2574"/>
              <a:ext cx="151" cy="105"/>
            </a:xfrm>
            <a:custGeom>
              <a:avLst/>
              <a:gdLst>
                <a:gd name="T0" fmla="*/ 0 w 151"/>
                <a:gd name="T1" fmla="*/ 45 h 105"/>
                <a:gd name="T2" fmla="*/ 59 w 151"/>
                <a:gd name="T3" fmla="*/ 105 h 105"/>
                <a:gd name="T4" fmla="*/ 151 w 151"/>
                <a:gd name="T5" fmla="*/ 105 h 105"/>
                <a:gd name="T6" fmla="*/ 45 w 151"/>
                <a:gd name="T7" fmla="*/ 0 h 105"/>
                <a:gd name="T8" fmla="*/ 0 w 151"/>
                <a:gd name="T9" fmla="*/ 4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1" h="105">
                  <a:moveTo>
                    <a:pt x="0" y="45"/>
                  </a:moveTo>
                  <a:lnTo>
                    <a:pt x="59" y="105"/>
                  </a:lnTo>
                  <a:lnTo>
                    <a:pt x="151" y="105"/>
                  </a:lnTo>
                  <a:lnTo>
                    <a:pt x="45" y="0"/>
                  </a:lnTo>
                  <a:lnTo>
                    <a:pt x="0" y="45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l-PL"/>
            </a:p>
          </p:txBody>
        </p:sp>
        <p:sp>
          <p:nvSpPr>
            <p:cNvPr id="155" name="Freeform 44"/>
            <p:cNvSpPr>
              <a:spLocks/>
            </p:cNvSpPr>
            <p:nvPr/>
          </p:nvSpPr>
          <p:spPr bwMode="auto">
            <a:xfrm>
              <a:off x="4333" y="2386"/>
              <a:ext cx="239" cy="293"/>
            </a:xfrm>
            <a:custGeom>
              <a:avLst/>
              <a:gdLst>
                <a:gd name="T0" fmla="*/ 0 w 239"/>
                <a:gd name="T1" fmla="*/ 0 h 293"/>
                <a:gd name="T2" fmla="*/ 145 w 239"/>
                <a:gd name="T3" fmla="*/ 145 h 293"/>
                <a:gd name="T4" fmla="*/ 0 w 239"/>
                <a:gd name="T5" fmla="*/ 293 h 293"/>
                <a:gd name="T6" fmla="*/ 93 w 239"/>
                <a:gd name="T7" fmla="*/ 293 h 293"/>
                <a:gd name="T8" fmla="*/ 239 w 239"/>
                <a:gd name="T9" fmla="*/ 145 h 293"/>
                <a:gd name="T10" fmla="*/ 93 w 239"/>
                <a:gd name="T11" fmla="*/ 0 h 293"/>
                <a:gd name="T12" fmla="*/ 0 w 239"/>
                <a:gd name="T13" fmla="*/ 0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9" h="293">
                  <a:moveTo>
                    <a:pt x="0" y="0"/>
                  </a:moveTo>
                  <a:lnTo>
                    <a:pt x="145" y="145"/>
                  </a:lnTo>
                  <a:lnTo>
                    <a:pt x="0" y="293"/>
                  </a:lnTo>
                  <a:lnTo>
                    <a:pt x="93" y="293"/>
                  </a:lnTo>
                  <a:lnTo>
                    <a:pt x="239" y="145"/>
                  </a:lnTo>
                  <a:lnTo>
                    <a:pt x="9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l-PL"/>
            </a:p>
          </p:txBody>
        </p:sp>
      </p:grpSp>
      <p:sp>
        <p:nvSpPr>
          <p:cNvPr id="61" name="Tytuł 2"/>
          <p:cNvSpPr>
            <a:spLocks noGrp="1"/>
          </p:cNvSpPr>
          <p:nvPr>
            <p:ph type="title" hasCustomPrompt="1"/>
          </p:nvPr>
        </p:nvSpPr>
        <p:spPr>
          <a:xfrm>
            <a:off x="581925" y="2225555"/>
            <a:ext cx="3644336" cy="376967"/>
          </a:xfrm>
        </p:spPr>
        <p:txBody>
          <a:bodyPr/>
          <a:lstStyle>
            <a:lvl1pPr>
              <a:defRPr sz="2400" b="0" baseline="0">
                <a:solidFill>
                  <a:schemeClr val="bg1"/>
                </a:solidFill>
              </a:defRPr>
            </a:lvl1pPr>
          </a:lstStyle>
          <a:p>
            <a:r>
              <a:rPr lang="pl-PL" dirty="0" smtClean="0"/>
              <a:t>Edit </a:t>
            </a:r>
            <a:r>
              <a:rPr lang="pl-PL" dirty="0" err="1" smtClean="0"/>
              <a:t>Title</a:t>
            </a:r>
            <a:r>
              <a:rPr lang="pl-PL" dirty="0" smtClean="0"/>
              <a:t> 1</a:t>
            </a:r>
            <a:endParaRPr lang="pl-PL" dirty="0"/>
          </a:p>
        </p:txBody>
      </p:sp>
      <p:sp>
        <p:nvSpPr>
          <p:cNvPr id="62" name="Symbol zastępczy tekstu 4"/>
          <p:cNvSpPr>
            <a:spLocks noGrp="1"/>
          </p:cNvSpPr>
          <p:nvPr>
            <p:ph type="body" sz="quarter" idx="10" hasCustomPrompt="1"/>
          </p:nvPr>
        </p:nvSpPr>
        <p:spPr>
          <a:xfrm>
            <a:off x="581925" y="3087450"/>
            <a:ext cx="3644336" cy="630622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  <a:buNone/>
              <a:defRPr sz="13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l-PL" dirty="0" smtClean="0"/>
              <a:t>Edit </a:t>
            </a:r>
            <a:r>
              <a:rPr lang="pl-PL" dirty="0" err="1" smtClean="0"/>
              <a:t>Text</a:t>
            </a:r>
            <a:r>
              <a:rPr lang="pl-PL" dirty="0" smtClean="0"/>
              <a:t> </a:t>
            </a:r>
          </a:p>
        </p:txBody>
      </p:sp>
      <p:sp>
        <p:nvSpPr>
          <p:cNvPr id="63" name="Symbol zastępczy tekstu 4"/>
          <p:cNvSpPr>
            <a:spLocks noGrp="1"/>
          </p:cNvSpPr>
          <p:nvPr>
            <p:ph type="body" sz="quarter" idx="11" hasCustomPrompt="1"/>
          </p:nvPr>
        </p:nvSpPr>
        <p:spPr>
          <a:xfrm>
            <a:off x="581925" y="2571750"/>
            <a:ext cx="3644336" cy="387234"/>
          </a:xfrm>
        </p:spPr>
        <p:txBody>
          <a:bodyPr anchor="ctr">
            <a:no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pPr lvl="0"/>
            <a:r>
              <a:rPr lang="pl-PL" dirty="0" smtClean="0"/>
              <a:t>Edit </a:t>
            </a:r>
            <a:r>
              <a:rPr lang="pl-PL" dirty="0" err="1" smtClean="0"/>
              <a:t>Title</a:t>
            </a:r>
            <a:r>
              <a:rPr lang="pl-PL" dirty="0" smtClean="0"/>
              <a:t> 2</a:t>
            </a:r>
          </a:p>
        </p:txBody>
      </p:sp>
    </p:spTree>
    <p:extLst>
      <p:ext uri="{BB962C8B-B14F-4D97-AF65-F5344CB8AC3E}">
        <p14:creationId xmlns:p14="http://schemas.microsoft.com/office/powerpoint/2010/main" val="14338916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+1 contain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pl-PL" smtClean="0"/>
              <a:t>Edit Title</a:t>
            </a:r>
            <a:endParaRPr lang="en-US"/>
          </a:p>
        </p:txBody>
      </p:sp>
      <p:sp>
        <p:nvSpPr>
          <p:cNvPr id="5" name="Symbol zastępczy zawartości 4"/>
          <p:cNvSpPr>
            <a:spLocks noGrp="1"/>
          </p:cNvSpPr>
          <p:nvPr>
            <p:ph sz="quarter" idx="11" hasCustomPrompt="1"/>
          </p:nvPr>
        </p:nvSpPr>
        <p:spPr>
          <a:xfrm>
            <a:off x="286942" y="897731"/>
            <a:ext cx="4184754" cy="1826934"/>
          </a:xfrm>
        </p:spPr>
        <p:txBody>
          <a:bodyPr/>
          <a:lstStyle>
            <a:lvl1pPr marL="270000">
              <a:defRPr/>
            </a:lvl1pPr>
          </a:lstStyle>
          <a:p>
            <a:pPr lvl="0"/>
            <a:r>
              <a:rPr lang="pl-PL" smtClean="0"/>
              <a:t>Click to edit content</a:t>
            </a:r>
          </a:p>
        </p:txBody>
      </p:sp>
      <p:sp>
        <p:nvSpPr>
          <p:cNvPr id="6" name="Symbol zastępczy zawartości 4"/>
          <p:cNvSpPr>
            <a:spLocks noGrp="1"/>
          </p:cNvSpPr>
          <p:nvPr>
            <p:ph sz="quarter" idx="13" hasCustomPrompt="1"/>
          </p:nvPr>
        </p:nvSpPr>
        <p:spPr>
          <a:xfrm>
            <a:off x="286942" y="2808073"/>
            <a:ext cx="4184754" cy="1846080"/>
          </a:xfrm>
        </p:spPr>
        <p:txBody>
          <a:bodyPr/>
          <a:lstStyle>
            <a:lvl1pPr marL="270000">
              <a:defRPr/>
            </a:lvl1pPr>
          </a:lstStyle>
          <a:p>
            <a:pPr lvl="0"/>
            <a:r>
              <a:rPr lang="pl-PL" smtClean="0"/>
              <a:t>Click to edit content</a:t>
            </a:r>
          </a:p>
        </p:txBody>
      </p:sp>
      <p:sp>
        <p:nvSpPr>
          <p:cNvPr id="9" name="Symbol zastępczy zawartości 4"/>
          <p:cNvSpPr>
            <a:spLocks noGrp="1"/>
          </p:cNvSpPr>
          <p:nvPr>
            <p:ph sz="quarter" idx="12" hasCustomPrompt="1"/>
          </p:nvPr>
        </p:nvSpPr>
        <p:spPr>
          <a:xfrm>
            <a:off x="4695656" y="897731"/>
            <a:ext cx="4184754" cy="3756422"/>
          </a:xfrm>
        </p:spPr>
        <p:txBody>
          <a:bodyPr/>
          <a:lstStyle>
            <a:lvl1pPr marL="270000">
              <a:defRPr/>
            </a:lvl1pPr>
          </a:lstStyle>
          <a:p>
            <a:pPr lvl="0"/>
            <a:r>
              <a:rPr lang="pl-PL" smtClean="0"/>
              <a:t>Click to edit content</a:t>
            </a:r>
          </a:p>
          <a:p>
            <a:pPr lvl="1"/>
            <a:r>
              <a:rPr lang="pl-PL" smtClean="0"/>
              <a:t>Click to edit content</a:t>
            </a:r>
          </a:p>
          <a:p>
            <a:pPr lvl="2"/>
            <a:r>
              <a:rPr lang="pl-PL" smtClean="0"/>
              <a:t>Click to edit content</a:t>
            </a:r>
          </a:p>
          <a:p>
            <a:pPr lvl="3"/>
            <a:r>
              <a:rPr lang="pl-PL" smtClean="0"/>
              <a:t>Click to edit content</a:t>
            </a:r>
          </a:p>
          <a:p>
            <a:pPr lvl="4"/>
            <a:r>
              <a:rPr lang="pl-PL" smtClean="0"/>
              <a:t>Click to edit content</a:t>
            </a:r>
          </a:p>
        </p:txBody>
      </p:sp>
    </p:spTree>
    <p:extLst>
      <p:ext uri="{BB962C8B-B14F-4D97-AF65-F5344CB8AC3E}">
        <p14:creationId xmlns:p14="http://schemas.microsoft.com/office/powerpoint/2010/main" val="45125736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title Full size 1 contai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pl-PL" smtClean="0"/>
              <a:t>Edit Title</a:t>
            </a:r>
            <a:endParaRPr lang="en-US"/>
          </a:p>
        </p:txBody>
      </p:sp>
      <p:sp>
        <p:nvSpPr>
          <p:cNvPr id="5" name="Symbol zastępczy zawartości 4"/>
          <p:cNvSpPr>
            <a:spLocks noGrp="1"/>
          </p:cNvSpPr>
          <p:nvPr>
            <p:ph sz="quarter" idx="11" hasCustomPrompt="1"/>
          </p:nvPr>
        </p:nvSpPr>
        <p:spPr>
          <a:xfrm>
            <a:off x="286941" y="1408670"/>
            <a:ext cx="8593931" cy="3245483"/>
          </a:xfrm>
        </p:spPr>
        <p:txBody>
          <a:bodyPr/>
          <a:lstStyle>
            <a:lvl1pPr marL="270000">
              <a:defRPr/>
            </a:lvl1pPr>
          </a:lstStyle>
          <a:p>
            <a:pPr lvl="0"/>
            <a:r>
              <a:rPr lang="pl-PL" smtClean="0"/>
              <a:t>Click to edit content</a:t>
            </a:r>
          </a:p>
          <a:p>
            <a:pPr lvl="1"/>
            <a:r>
              <a:rPr lang="pl-PL" smtClean="0"/>
              <a:t>Click to edit content</a:t>
            </a:r>
          </a:p>
          <a:p>
            <a:pPr lvl="2"/>
            <a:r>
              <a:rPr lang="pl-PL" smtClean="0"/>
              <a:t>Click to edit content</a:t>
            </a:r>
          </a:p>
          <a:p>
            <a:pPr lvl="3"/>
            <a:r>
              <a:rPr lang="pl-PL" smtClean="0"/>
              <a:t>Click to edit content</a:t>
            </a:r>
          </a:p>
          <a:p>
            <a:pPr lvl="4"/>
            <a:r>
              <a:rPr lang="pl-PL" smtClean="0"/>
              <a:t>Click to edit content</a:t>
            </a:r>
            <a:endParaRPr lang="en-US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quarter" idx="12" hasCustomPrompt="1"/>
          </p:nvPr>
        </p:nvSpPr>
        <p:spPr>
          <a:xfrm>
            <a:off x="286942" y="650811"/>
            <a:ext cx="8593469" cy="367903"/>
          </a:xfrm>
          <a:noFill/>
        </p:spPr>
        <p:txBody>
          <a:bodyPr>
            <a:noAutofit/>
          </a:bodyPr>
          <a:lstStyle>
            <a:lvl1pPr marL="0" indent="0">
              <a:buNone/>
              <a:defRPr sz="1500" b="1">
                <a:solidFill>
                  <a:schemeClr val="accent3"/>
                </a:solidFill>
              </a:defRPr>
            </a:lvl1pPr>
            <a:lvl2pPr marL="244350" indent="0">
              <a:buNone/>
              <a:defRPr sz="1500"/>
            </a:lvl2pPr>
            <a:lvl3pPr marL="587250" indent="0">
              <a:buNone/>
              <a:defRPr sz="1500"/>
            </a:lvl3pPr>
            <a:lvl4pPr marL="930150" indent="0">
              <a:buNone/>
              <a:defRPr sz="1500"/>
            </a:lvl4pPr>
            <a:lvl5pPr marL="1273050" indent="0">
              <a:buNone/>
              <a:defRPr sz="1500"/>
            </a:lvl5pPr>
          </a:lstStyle>
          <a:p>
            <a:pPr lvl="0"/>
            <a:r>
              <a:rPr lang="pl-PL" dirty="0" smtClean="0"/>
              <a:t>Edit </a:t>
            </a:r>
            <a:r>
              <a:rPr lang="pl-PL" dirty="0" err="1" smtClean="0"/>
              <a:t>Subtitle</a:t>
            </a:r>
            <a:endParaRPr lang="pl-PL" dirty="0" smtClean="0"/>
          </a:p>
        </p:txBody>
      </p:sp>
    </p:spTree>
    <p:extLst>
      <p:ext uri="{BB962C8B-B14F-4D97-AF65-F5344CB8AC3E}">
        <p14:creationId xmlns:p14="http://schemas.microsoft.com/office/powerpoint/2010/main" val="208036302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title 2 contain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pl-PL" smtClean="0"/>
              <a:t>Edit Title</a:t>
            </a:r>
            <a:endParaRPr lang="en-US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quarter" idx="12" hasCustomPrompt="1"/>
          </p:nvPr>
        </p:nvSpPr>
        <p:spPr>
          <a:xfrm>
            <a:off x="286942" y="650811"/>
            <a:ext cx="8593469" cy="367903"/>
          </a:xfrm>
          <a:noFill/>
        </p:spPr>
        <p:txBody>
          <a:bodyPr>
            <a:noAutofit/>
          </a:bodyPr>
          <a:lstStyle>
            <a:lvl1pPr marL="0" indent="0">
              <a:buNone/>
              <a:defRPr sz="1500" b="1">
                <a:solidFill>
                  <a:schemeClr val="accent3"/>
                </a:solidFill>
              </a:defRPr>
            </a:lvl1pPr>
            <a:lvl2pPr marL="244350" indent="0">
              <a:buNone/>
              <a:defRPr sz="1500"/>
            </a:lvl2pPr>
            <a:lvl3pPr marL="587250" indent="0">
              <a:buNone/>
              <a:defRPr sz="1500"/>
            </a:lvl3pPr>
            <a:lvl4pPr marL="930150" indent="0">
              <a:buNone/>
              <a:defRPr sz="1500"/>
            </a:lvl4pPr>
            <a:lvl5pPr marL="1273050" indent="0">
              <a:buNone/>
              <a:defRPr sz="1500"/>
            </a:lvl5pPr>
          </a:lstStyle>
          <a:p>
            <a:pPr lvl="0"/>
            <a:r>
              <a:rPr lang="pl-PL" dirty="0" smtClean="0"/>
              <a:t>Edit </a:t>
            </a:r>
            <a:r>
              <a:rPr lang="pl-PL" dirty="0" err="1" smtClean="0"/>
              <a:t>Subtitle</a:t>
            </a:r>
            <a:endParaRPr lang="pl-PL" dirty="0" smtClean="0"/>
          </a:p>
        </p:txBody>
      </p:sp>
      <p:sp>
        <p:nvSpPr>
          <p:cNvPr id="6" name="Symbol zastępczy zawartości 4"/>
          <p:cNvSpPr>
            <a:spLocks noGrp="1"/>
          </p:cNvSpPr>
          <p:nvPr>
            <p:ph sz="quarter" idx="13" hasCustomPrompt="1"/>
          </p:nvPr>
        </p:nvSpPr>
        <p:spPr>
          <a:xfrm>
            <a:off x="286942" y="1408670"/>
            <a:ext cx="4184754" cy="3245483"/>
          </a:xfrm>
        </p:spPr>
        <p:txBody>
          <a:bodyPr/>
          <a:lstStyle>
            <a:lvl1pPr marL="270000">
              <a:defRPr/>
            </a:lvl1pPr>
          </a:lstStyle>
          <a:p>
            <a:pPr lvl="0"/>
            <a:r>
              <a:rPr lang="pl-PL" smtClean="0"/>
              <a:t>Click to edit content</a:t>
            </a:r>
          </a:p>
          <a:p>
            <a:pPr lvl="1"/>
            <a:r>
              <a:rPr lang="pl-PL" smtClean="0"/>
              <a:t>Click to edit content</a:t>
            </a:r>
          </a:p>
          <a:p>
            <a:pPr lvl="2"/>
            <a:r>
              <a:rPr lang="pl-PL" smtClean="0"/>
              <a:t>Click to edit content</a:t>
            </a:r>
          </a:p>
          <a:p>
            <a:pPr lvl="3"/>
            <a:r>
              <a:rPr lang="pl-PL" smtClean="0"/>
              <a:t>Click to edit content</a:t>
            </a:r>
          </a:p>
          <a:p>
            <a:pPr lvl="4"/>
            <a:r>
              <a:rPr lang="pl-PL" smtClean="0"/>
              <a:t>Click to edit content</a:t>
            </a:r>
            <a:endParaRPr lang="en-US"/>
          </a:p>
        </p:txBody>
      </p:sp>
      <p:sp>
        <p:nvSpPr>
          <p:cNvPr id="7" name="Symbol zastępczy zawartości 4"/>
          <p:cNvSpPr>
            <a:spLocks noGrp="1"/>
          </p:cNvSpPr>
          <p:nvPr>
            <p:ph sz="quarter" idx="14" hasCustomPrompt="1"/>
          </p:nvPr>
        </p:nvSpPr>
        <p:spPr>
          <a:xfrm>
            <a:off x="4660641" y="1408670"/>
            <a:ext cx="4219769" cy="3245483"/>
          </a:xfrm>
        </p:spPr>
        <p:txBody>
          <a:bodyPr/>
          <a:lstStyle>
            <a:lvl1pPr marL="270000">
              <a:defRPr lang="pl-PL" smtClean="0"/>
            </a:lvl1pPr>
          </a:lstStyle>
          <a:p>
            <a:pPr lvl="0"/>
            <a:r>
              <a:rPr lang="pl-PL" smtClean="0"/>
              <a:t>Click to edit content</a:t>
            </a:r>
          </a:p>
          <a:p>
            <a:pPr lvl="1"/>
            <a:r>
              <a:rPr lang="pl-PL" smtClean="0"/>
              <a:t>Click to edit content</a:t>
            </a:r>
          </a:p>
          <a:p>
            <a:pPr lvl="2"/>
            <a:r>
              <a:rPr lang="pl-PL" smtClean="0"/>
              <a:t>Click to edit content</a:t>
            </a:r>
          </a:p>
          <a:p>
            <a:pPr lvl="3"/>
            <a:r>
              <a:rPr lang="pl-PL" smtClean="0"/>
              <a:t>Click to edit content</a:t>
            </a:r>
          </a:p>
          <a:p>
            <a:pPr lvl="4"/>
            <a:r>
              <a:rPr lang="pl-PL" smtClean="0"/>
              <a:t>Click to edit content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66677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title 1+2 contain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pl-PL" smtClean="0"/>
              <a:t>Edit Title</a:t>
            </a:r>
            <a:endParaRPr lang="en-US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quarter" idx="12" hasCustomPrompt="1"/>
          </p:nvPr>
        </p:nvSpPr>
        <p:spPr>
          <a:xfrm>
            <a:off x="286942" y="650811"/>
            <a:ext cx="8593469" cy="367903"/>
          </a:xfrm>
          <a:noFill/>
        </p:spPr>
        <p:txBody>
          <a:bodyPr>
            <a:noAutofit/>
          </a:bodyPr>
          <a:lstStyle>
            <a:lvl1pPr marL="0" indent="0">
              <a:buNone/>
              <a:defRPr sz="1500" b="1">
                <a:solidFill>
                  <a:schemeClr val="accent3"/>
                </a:solidFill>
              </a:defRPr>
            </a:lvl1pPr>
            <a:lvl2pPr marL="244350" indent="0">
              <a:buNone/>
              <a:defRPr sz="1500"/>
            </a:lvl2pPr>
            <a:lvl3pPr marL="587250" indent="0">
              <a:buNone/>
              <a:defRPr sz="1500"/>
            </a:lvl3pPr>
            <a:lvl4pPr marL="930150" indent="0">
              <a:buNone/>
              <a:defRPr sz="1500"/>
            </a:lvl4pPr>
            <a:lvl5pPr marL="1273050" indent="0">
              <a:buNone/>
              <a:defRPr sz="1500"/>
            </a:lvl5pPr>
          </a:lstStyle>
          <a:p>
            <a:pPr lvl="0"/>
            <a:r>
              <a:rPr lang="pl-PL" dirty="0" smtClean="0"/>
              <a:t>Edit </a:t>
            </a:r>
            <a:r>
              <a:rPr lang="pl-PL" dirty="0" err="1" smtClean="0"/>
              <a:t>Subtitle</a:t>
            </a:r>
            <a:endParaRPr lang="pl-PL" dirty="0" smtClean="0"/>
          </a:p>
        </p:txBody>
      </p:sp>
      <p:sp>
        <p:nvSpPr>
          <p:cNvPr id="6" name="Symbol zastępczy zawartości 4"/>
          <p:cNvSpPr>
            <a:spLocks noGrp="1"/>
          </p:cNvSpPr>
          <p:nvPr>
            <p:ph sz="quarter" idx="13" hasCustomPrompt="1"/>
          </p:nvPr>
        </p:nvSpPr>
        <p:spPr>
          <a:xfrm>
            <a:off x="286942" y="1408670"/>
            <a:ext cx="4184754" cy="3245483"/>
          </a:xfrm>
        </p:spPr>
        <p:txBody>
          <a:bodyPr/>
          <a:lstStyle>
            <a:lvl1pPr marL="270000">
              <a:defRPr/>
            </a:lvl1pPr>
          </a:lstStyle>
          <a:p>
            <a:pPr lvl="0"/>
            <a:r>
              <a:rPr lang="pl-PL" smtClean="0"/>
              <a:t>Click to edit content</a:t>
            </a:r>
          </a:p>
          <a:p>
            <a:pPr lvl="1"/>
            <a:r>
              <a:rPr lang="pl-PL" smtClean="0"/>
              <a:t>Click to edit content</a:t>
            </a:r>
          </a:p>
          <a:p>
            <a:pPr lvl="2"/>
            <a:r>
              <a:rPr lang="pl-PL" smtClean="0"/>
              <a:t>Click to edit content</a:t>
            </a:r>
          </a:p>
          <a:p>
            <a:pPr lvl="3"/>
            <a:r>
              <a:rPr lang="pl-PL" smtClean="0"/>
              <a:t>Click to edit content</a:t>
            </a:r>
          </a:p>
          <a:p>
            <a:pPr lvl="4"/>
            <a:r>
              <a:rPr lang="pl-PL" smtClean="0"/>
              <a:t>Click to edit content</a:t>
            </a:r>
            <a:endParaRPr lang="en-US"/>
          </a:p>
        </p:txBody>
      </p:sp>
      <p:sp>
        <p:nvSpPr>
          <p:cNvPr id="8" name="Symbol zastępczy zawartości 4"/>
          <p:cNvSpPr>
            <a:spLocks noGrp="1"/>
          </p:cNvSpPr>
          <p:nvPr>
            <p:ph sz="quarter" idx="11" hasCustomPrompt="1"/>
          </p:nvPr>
        </p:nvSpPr>
        <p:spPr>
          <a:xfrm>
            <a:off x="4695656" y="1408669"/>
            <a:ext cx="4184754" cy="1556953"/>
          </a:xfrm>
        </p:spPr>
        <p:txBody>
          <a:bodyPr/>
          <a:lstStyle>
            <a:lvl1pPr marL="270000">
              <a:defRPr/>
            </a:lvl1pPr>
          </a:lstStyle>
          <a:p>
            <a:pPr lvl="0"/>
            <a:r>
              <a:rPr lang="pl-PL" smtClean="0"/>
              <a:t>Click to edit content</a:t>
            </a:r>
          </a:p>
        </p:txBody>
      </p:sp>
      <p:sp>
        <p:nvSpPr>
          <p:cNvPr id="9" name="Symbol zastępczy zawartości 4"/>
          <p:cNvSpPr>
            <a:spLocks noGrp="1"/>
          </p:cNvSpPr>
          <p:nvPr>
            <p:ph sz="quarter" idx="15" hasCustomPrompt="1"/>
          </p:nvPr>
        </p:nvSpPr>
        <p:spPr>
          <a:xfrm>
            <a:off x="4695656" y="3086101"/>
            <a:ext cx="4184754" cy="1568052"/>
          </a:xfrm>
        </p:spPr>
        <p:txBody>
          <a:bodyPr/>
          <a:lstStyle>
            <a:lvl1pPr marL="270000">
              <a:defRPr/>
            </a:lvl1pPr>
          </a:lstStyle>
          <a:p>
            <a:pPr lvl="0"/>
            <a:r>
              <a:rPr lang="pl-PL" smtClean="0"/>
              <a:t>Click to edit content</a:t>
            </a:r>
          </a:p>
        </p:txBody>
      </p:sp>
    </p:spTree>
    <p:extLst>
      <p:ext uri="{BB962C8B-B14F-4D97-AF65-F5344CB8AC3E}">
        <p14:creationId xmlns:p14="http://schemas.microsoft.com/office/powerpoint/2010/main" val="216873142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title 2+1 contain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pl-PL" smtClean="0"/>
              <a:t>Edit Title</a:t>
            </a:r>
            <a:endParaRPr lang="en-US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quarter" idx="12" hasCustomPrompt="1"/>
          </p:nvPr>
        </p:nvSpPr>
        <p:spPr>
          <a:xfrm>
            <a:off x="286942" y="650811"/>
            <a:ext cx="8593469" cy="367903"/>
          </a:xfrm>
          <a:noFill/>
        </p:spPr>
        <p:txBody>
          <a:bodyPr>
            <a:noAutofit/>
          </a:bodyPr>
          <a:lstStyle>
            <a:lvl1pPr marL="0" indent="0">
              <a:buNone/>
              <a:defRPr sz="1500" b="1">
                <a:solidFill>
                  <a:schemeClr val="accent3"/>
                </a:solidFill>
              </a:defRPr>
            </a:lvl1pPr>
            <a:lvl2pPr marL="244350" indent="0">
              <a:buNone/>
              <a:defRPr sz="1500"/>
            </a:lvl2pPr>
            <a:lvl3pPr marL="587250" indent="0">
              <a:buNone/>
              <a:defRPr sz="1500"/>
            </a:lvl3pPr>
            <a:lvl4pPr marL="930150" indent="0">
              <a:buNone/>
              <a:defRPr sz="1500"/>
            </a:lvl4pPr>
            <a:lvl5pPr marL="1273050" indent="0">
              <a:buNone/>
              <a:defRPr sz="1500"/>
            </a:lvl5pPr>
          </a:lstStyle>
          <a:p>
            <a:pPr lvl="0"/>
            <a:r>
              <a:rPr lang="pl-PL" dirty="0" smtClean="0"/>
              <a:t>Edit </a:t>
            </a:r>
            <a:r>
              <a:rPr lang="pl-PL" dirty="0" err="1" smtClean="0"/>
              <a:t>Subtitle</a:t>
            </a:r>
            <a:endParaRPr lang="pl-PL" dirty="0" smtClean="0"/>
          </a:p>
        </p:txBody>
      </p:sp>
      <p:sp>
        <p:nvSpPr>
          <p:cNvPr id="6" name="Symbol zastępczy zawartości 4"/>
          <p:cNvSpPr>
            <a:spLocks noGrp="1"/>
          </p:cNvSpPr>
          <p:nvPr>
            <p:ph sz="quarter" idx="13" hasCustomPrompt="1"/>
          </p:nvPr>
        </p:nvSpPr>
        <p:spPr>
          <a:xfrm>
            <a:off x="4695656" y="1408670"/>
            <a:ext cx="4184754" cy="3245483"/>
          </a:xfrm>
        </p:spPr>
        <p:txBody>
          <a:bodyPr/>
          <a:lstStyle>
            <a:lvl1pPr marL="270000">
              <a:defRPr/>
            </a:lvl1pPr>
          </a:lstStyle>
          <a:p>
            <a:pPr lvl="0"/>
            <a:r>
              <a:rPr lang="pl-PL" smtClean="0"/>
              <a:t>Click to edit content</a:t>
            </a:r>
          </a:p>
          <a:p>
            <a:pPr lvl="1"/>
            <a:r>
              <a:rPr lang="pl-PL" smtClean="0"/>
              <a:t>Click to edit content</a:t>
            </a:r>
          </a:p>
          <a:p>
            <a:pPr lvl="2"/>
            <a:r>
              <a:rPr lang="pl-PL" smtClean="0"/>
              <a:t>Click to edit content</a:t>
            </a:r>
          </a:p>
          <a:p>
            <a:pPr lvl="3"/>
            <a:r>
              <a:rPr lang="pl-PL" smtClean="0"/>
              <a:t>Click to edit content</a:t>
            </a:r>
          </a:p>
          <a:p>
            <a:pPr lvl="4"/>
            <a:r>
              <a:rPr lang="pl-PL" smtClean="0"/>
              <a:t>Click to edit content</a:t>
            </a:r>
            <a:endParaRPr lang="en-US"/>
          </a:p>
        </p:txBody>
      </p:sp>
      <p:sp>
        <p:nvSpPr>
          <p:cNvPr id="8" name="Symbol zastępczy zawartości 4"/>
          <p:cNvSpPr>
            <a:spLocks noGrp="1"/>
          </p:cNvSpPr>
          <p:nvPr>
            <p:ph sz="quarter" idx="11" hasCustomPrompt="1"/>
          </p:nvPr>
        </p:nvSpPr>
        <p:spPr>
          <a:xfrm>
            <a:off x="286916" y="1408669"/>
            <a:ext cx="4184754" cy="1556953"/>
          </a:xfrm>
        </p:spPr>
        <p:txBody>
          <a:bodyPr/>
          <a:lstStyle>
            <a:lvl1pPr marL="270000">
              <a:defRPr/>
            </a:lvl1pPr>
          </a:lstStyle>
          <a:p>
            <a:pPr lvl="0"/>
            <a:r>
              <a:rPr lang="pl-PL" smtClean="0"/>
              <a:t>Click to edit content</a:t>
            </a:r>
          </a:p>
        </p:txBody>
      </p:sp>
      <p:sp>
        <p:nvSpPr>
          <p:cNvPr id="9" name="Symbol zastępczy zawartości 4"/>
          <p:cNvSpPr>
            <a:spLocks noGrp="1"/>
          </p:cNvSpPr>
          <p:nvPr>
            <p:ph sz="quarter" idx="15" hasCustomPrompt="1"/>
          </p:nvPr>
        </p:nvSpPr>
        <p:spPr>
          <a:xfrm>
            <a:off x="286916" y="3086101"/>
            <a:ext cx="4184754" cy="1568052"/>
          </a:xfrm>
        </p:spPr>
        <p:txBody>
          <a:bodyPr/>
          <a:lstStyle>
            <a:lvl1pPr marL="270000">
              <a:defRPr/>
            </a:lvl1pPr>
          </a:lstStyle>
          <a:p>
            <a:pPr lvl="0"/>
            <a:r>
              <a:rPr lang="pl-PL" smtClean="0"/>
              <a:t>Click to edit content</a:t>
            </a:r>
          </a:p>
        </p:txBody>
      </p:sp>
    </p:spTree>
    <p:extLst>
      <p:ext uri="{BB962C8B-B14F-4D97-AF65-F5344CB8AC3E}">
        <p14:creationId xmlns:p14="http://schemas.microsoft.com/office/powerpoint/2010/main" val="254661211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ubtitle Full size 1 contai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pl-PL" smtClean="0"/>
              <a:t>Edit Title</a:t>
            </a:r>
            <a:endParaRPr lang="en-US"/>
          </a:p>
        </p:txBody>
      </p:sp>
      <p:sp>
        <p:nvSpPr>
          <p:cNvPr id="5" name="Symbol zastępczy zawartości 4"/>
          <p:cNvSpPr>
            <a:spLocks noGrp="1"/>
          </p:cNvSpPr>
          <p:nvPr>
            <p:ph sz="quarter" idx="11" hasCustomPrompt="1"/>
          </p:nvPr>
        </p:nvSpPr>
        <p:spPr>
          <a:xfrm>
            <a:off x="286941" y="1408671"/>
            <a:ext cx="8593931" cy="3245483"/>
          </a:xfrm>
        </p:spPr>
        <p:txBody>
          <a:bodyPr/>
          <a:lstStyle>
            <a:lvl1pPr marL="269946">
              <a:defRPr/>
            </a:lvl1pPr>
          </a:lstStyle>
          <a:p>
            <a:pPr lvl="0"/>
            <a:r>
              <a:rPr lang="pl-PL" smtClean="0"/>
              <a:t>Click to edit content</a:t>
            </a:r>
          </a:p>
          <a:p>
            <a:pPr lvl="1"/>
            <a:r>
              <a:rPr lang="pl-PL" smtClean="0"/>
              <a:t>Click to edit content</a:t>
            </a:r>
          </a:p>
          <a:p>
            <a:pPr lvl="2"/>
            <a:r>
              <a:rPr lang="pl-PL" smtClean="0"/>
              <a:t>Click to edit content</a:t>
            </a:r>
          </a:p>
          <a:p>
            <a:pPr lvl="3"/>
            <a:r>
              <a:rPr lang="pl-PL" smtClean="0"/>
              <a:t>Click to edit content</a:t>
            </a:r>
          </a:p>
          <a:p>
            <a:pPr lvl="4"/>
            <a:r>
              <a:rPr lang="pl-PL" smtClean="0"/>
              <a:t>Click to edit content</a:t>
            </a:r>
            <a:endParaRPr lang="en-US"/>
          </a:p>
        </p:txBody>
      </p:sp>
      <p:sp>
        <p:nvSpPr>
          <p:cNvPr id="8" name="Symbol zastępczy tekstu 3"/>
          <p:cNvSpPr>
            <a:spLocks noGrp="1"/>
          </p:cNvSpPr>
          <p:nvPr>
            <p:ph type="body" sz="quarter" idx="12" hasCustomPrompt="1"/>
          </p:nvPr>
        </p:nvSpPr>
        <p:spPr>
          <a:xfrm>
            <a:off x="521495" y="661837"/>
            <a:ext cx="8358916" cy="367903"/>
          </a:xfrm>
          <a:noFill/>
        </p:spPr>
        <p:txBody>
          <a:bodyPr anchor="ctr">
            <a:noAutofit/>
          </a:bodyPr>
          <a:lstStyle>
            <a:lvl1pPr marL="0" indent="0">
              <a:buNone/>
              <a:defRPr sz="1500" b="1">
                <a:solidFill>
                  <a:schemeClr val="accent3"/>
                </a:solidFill>
              </a:defRPr>
            </a:lvl1pPr>
            <a:lvl2pPr marL="244350" indent="0">
              <a:buNone/>
              <a:defRPr sz="1500"/>
            </a:lvl2pPr>
            <a:lvl3pPr marL="587250" indent="0">
              <a:buNone/>
              <a:defRPr sz="1500"/>
            </a:lvl3pPr>
            <a:lvl4pPr marL="930150" indent="0">
              <a:buNone/>
              <a:defRPr sz="1500"/>
            </a:lvl4pPr>
            <a:lvl5pPr marL="1273050" indent="0">
              <a:buNone/>
              <a:defRPr sz="1500"/>
            </a:lvl5pPr>
          </a:lstStyle>
          <a:p>
            <a:pPr lvl="0"/>
            <a:r>
              <a:rPr lang="pl-PL" dirty="0" smtClean="0"/>
              <a:t>Edit </a:t>
            </a:r>
            <a:r>
              <a:rPr lang="pl-PL" dirty="0" err="1" smtClean="0"/>
              <a:t>Subtitle</a:t>
            </a:r>
            <a:endParaRPr lang="pl-PL" dirty="0" smtClean="0"/>
          </a:p>
        </p:txBody>
      </p:sp>
      <p:sp>
        <p:nvSpPr>
          <p:cNvPr id="9" name="Trójkąt równoramienny 8"/>
          <p:cNvSpPr/>
          <p:nvPr userDrawn="1"/>
        </p:nvSpPr>
        <p:spPr>
          <a:xfrm rot="5400000">
            <a:off x="367317" y="774410"/>
            <a:ext cx="165598" cy="142758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ln>
                <a:noFill/>
              </a:ln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56768630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ubtitle 2 contain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pl-PL" smtClean="0"/>
              <a:t>Edit Title</a:t>
            </a:r>
            <a:endParaRPr lang="en-US"/>
          </a:p>
        </p:txBody>
      </p:sp>
      <p:sp>
        <p:nvSpPr>
          <p:cNvPr id="6" name="Symbol zastępczy zawartości 4"/>
          <p:cNvSpPr>
            <a:spLocks noGrp="1"/>
          </p:cNvSpPr>
          <p:nvPr>
            <p:ph sz="quarter" idx="13" hasCustomPrompt="1"/>
          </p:nvPr>
        </p:nvSpPr>
        <p:spPr>
          <a:xfrm>
            <a:off x="286942" y="1408670"/>
            <a:ext cx="4184754" cy="3245483"/>
          </a:xfrm>
        </p:spPr>
        <p:txBody>
          <a:bodyPr/>
          <a:lstStyle>
            <a:lvl1pPr marL="270000">
              <a:defRPr/>
            </a:lvl1pPr>
          </a:lstStyle>
          <a:p>
            <a:pPr lvl="0"/>
            <a:r>
              <a:rPr lang="pl-PL" smtClean="0"/>
              <a:t>Click to edit content</a:t>
            </a:r>
          </a:p>
          <a:p>
            <a:pPr lvl="1"/>
            <a:r>
              <a:rPr lang="pl-PL" smtClean="0"/>
              <a:t>Click to edit content</a:t>
            </a:r>
          </a:p>
          <a:p>
            <a:pPr lvl="2"/>
            <a:r>
              <a:rPr lang="pl-PL" smtClean="0"/>
              <a:t>Click to edit content</a:t>
            </a:r>
          </a:p>
          <a:p>
            <a:pPr lvl="3"/>
            <a:r>
              <a:rPr lang="pl-PL" smtClean="0"/>
              <a:t>Click to edit content</a:t>
            </a:r>
          </a:p>
          <a:p>
            <a:pPr lvl="4"/>
            <a:r>
              <a:rPr lang="pl-PL" smtClean="0"/>
              <a:t>Click to edit content</a:t>
            </a:r>
            <a:endParaRPr lang="en-US"/>
          </a:p>
        </p:txBody>
      </p:sp>
      <p:sp>
        <p:nvSpPr>
          <p:cNvPr id="7" name="Symbol zastępczy zawartości 4"/>
          <p:cNvSpPr>
            <a:spLocks noGrp="1"/>
          </p:cNvSpPr>
          <p:nvPr>
            <p:ph sz="quarter" idx="14" hasCustomPrompt="1"/>
          </p:nvPr>
        </p:nvSpPr>
        <p:spPr>
          <a:xfrm>
            <a:off x="4660641" y="1408670"/>
            <a:ext cx="4219769" cy="3245483"/>
          </a:xfrm>
        </p:spPr>
        <p:txBody>
          <a:bodyPr/>
          <a:lstStyle>
            <a:lvl1pPr marL="270000">
              <a:defRPr lang="pl-PL" smtClean="0"/>
            </a:lvl1pPr>
          </a:lstStyle>
          <a:p>
            <a:pPr lvl="0"/>
            <a:r>
              <a:rPr lang="pl-PL" smtClean="0"/>
              <a:t>Click to edit content</a:t>
            </a:r>
          </a:p>
          <a:p>
            <a:pPr lvl="1"/>
            <a:r>
              <a:rPr lang="pl-PL" smtClean="0"/>
              <a:t>Click to edit content</a:t>
            </a:r>
          </a:p>
          <a:p>
            <a:pPr lvl="2"/>
            <a:r>
              <a:rPr lang="pl-PL" smtClean="0"/>
              <a:t>Click to edit content</a:t>
            </a:r>
          </a:p>
          <a:p>
            <a:pPr lvl="3"/>
            <a:r>
              <a:rPr lang="pl-PL" smtClean="0"/>
              <a:t>Click to edit content</a:t>
            </a:r>
          </a:p>
          <a:p>
            <a:pPr lvl="4"/>
            <a:r>
              <a:rPr lang="pl-PL" smtClean="0"/>
              <a:t>Click to edit content</a:t>
            </a:r>
            <a:endParaRPr lang="en-US"/>
          </a:p>
        </p:txBody>
      </p:sp>
      <p:sp>
        <p:nvSpPr>
          <p:cNvPr id="10" name="Symbol zastępczy tekstu 3"/>
          <p:cNvSpPr>
            <a:spLocks noGrp="1"/>
          </p:cNvSpPr>
          <p:nvPr>
            <p:ph type="body" sz="quarter" idx="12" hasCustomPrompt="1"/>
          </p:nvPr>
        </p:nvSpPr>
        <p:spPr>
          <a:xfrm>
            <a:off x="521495" y="661837"/>
            <a:ext cx="8358916" cy="367903"/>
          </a:xfrm>
          <a:noFill/>
        </p:spPr>
        <p:txBody>
          <a:bodyPr anchor="ctr">
            <a:noAutofit/>
          </a:bodyPr>
          <a:lstStyle>
            <a:lvl1pPr marL="0" indent="0">
              <a:buNone/>
              <a:defRPr sz="1500" b="1">
                <a:solidFill>
                  <a:schemeClr val="accent3"/>
                </a:solidFill>
              </a:defRPr>
            </a:lvl1pPr>
            <a:lvl2pPr marL="244350" indent="0">
              <a:buNone/>
              <a:defRPr sz="1500"/>
            </a:lvl2pPr>
            <a:lvl3pPr marL="587250" indent="0">
              <a:buNone/>
              <a:defRPr sz="1500"/>
            </a:lvl3pPr>
            <a:lvl4pPr marL="930150" indent="0">
              <a:buNone/>
              <a:defRPr sz="1500"/>
            </a:lvl4pPr>
            <a:lvl5pPr marL="1273050" indent="0">
              <a:buNone/>
              <a:defRPr sz="1500"/>
            </a:lvl5pPr>
          </a:lstStyle>
          <a:p>
            <a:pPr lvl="0"/>
            <a:r>
              <a:rPr lang="pl-PL" dirty="0" smtClean="0"/>
              <a:t>Edit </a:t>
            </a:r>
            <a:r>
              <a:rPr lang="pl-PL" dirty="0" err="1" smtClean="0"/>
              <a:t>Subtitle</a:t>
            </a:r>
            <a:endParaRPr lang="pl-PL" dirty="0" smtClean="0"/>
          </a:p>
        </p:txBody>
      </p:sp>
      <p:sp>
        <p:nvSpPr>
          <p:cNvPr id="11" name="Trójkąt równoramienny 10"/>
          <p:cNvSpPr/>
          <p:nvPr userDrawn="1"/>
        </p:nvSpPr>
        <p:spPr>
          <a:xfrm rot="5400000">
            <a:off x="367317" y="774410"/>
            <a:ext cx="165598" cy="142758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ln>
                <a:noFill/>
              </a:ln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273542220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ubtitle 3 contain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pl-PL" smtClean="0"/>
              <a:t>Edit Title</a:t>
            </a:r>
            <a:endParaRPr lang="en-US"/>
          </a:p>
        </p:txBody>
      </p:sp>
      <p:sp>
        <p:nvSpPr>
          <p:cNvPr id="6" name="Symbol zastępczy zawartości 4"/>
          <p:cNvSpPr>
            <a:spLocks noGrp="1"/>
          </p:cNvSpPr>
          <p:nvPr>
            <p:ph sz="quarter" idx="13" hasCustomPrompt="1"/>
          </p:nvPr>
        </p:nvSpPr>
        <p:spPr>
          <a:xfrm>
            <a:off x="286942" y="1408670"/>
            <a:ext cx="2762088" cy="3245483"/>
          </a:xfrm>
        </p:spPr>
        <p:txBody>
          <a:bodyPr/>
          <a:lstStyle>
            <a:lvl1pPr marL="270000">
              <a:defRPr/>
            </a:lvl1pPr>
          </a:lstStyle>
          <a:p>
            <a:pPr lvl="0"/>
            <a:r>
              <a:rPr lang="pl-PL" smtClean="0"/>
              <a:t>Click to edit content</a:t>
            </a:r>
          </a:p>
        </p:txBody>
      </p:sp>
      <p:sp>
        <p:nvSpPr>
          <p:cNvPr id="9" name="Symbol zastępczy zawartości 4"/>
          <p:cNvSpPr>
            <a:spLocks noGrp="1"/>
          </p:cNvSpPr>
          <p:nvPr>
            <p:ph sz="quarter" idx="14" hasCustomPrompt="1"/>
          </p:nvPr>
        </p:nvSpPr>
        <p:spPr>
          <a:xfrm>
            <a:off x="3202619" y="1408670"/>
            <a:ext cx="2762088" cy="3245483"/>
          </a:xfrm>
        </p:spPr>
        <p:txBody>
          <a:bodyPr/>
          <a:lstStyle>
            <a:lvl1pPr marL="270000">
              <a:defRPr/>
            </a:lvl1pPr>
          </a:lstStyle>
          <a:p>
            <a:pPr lvl="0"/>
            <a:r>
              <a:rPr lang="pl-PL" smtClean="0"/>
              <a:t>Click to edit content</a:t>
            </a:r>
          </a:p>
        </p:txBody>
      </p:sp>
      <p:sp>
        <p:nvSpPr>
          <p:cNvPr id="10" name="Symbol zastępczy zawartości 4"/>
          <p:cNvSpPr>
            <a:spLocks noGrp="1"/>
          </p:cNvSpPr>
          <p:nvPr>
            <p:ph sz="quarter" idx="15" hasCustomPrompt="1"/>
          </p:nvPr>
        </p:nvSpPr>
        <p:spPr>
          <a:xfrm>
            <a:off x="6118322" y="1408670"/>
            <a:ext cx="2762088" cy="3245483"/>
          </a:xfrm>
        </p:spPr>
        <p:txBody>
          <a:bodyPr/>
          <a:lstStyle>
            <a:lvl1pPr marL="270000">
              <a:defRPr/>
            </a:lvl1pPr>
          </a:lstStyle>
          <a:p>
            <a:pPr lvl="0"/>
            <a:r>
              <a:rPr lang="pl-PL" smtClean="0"/>
              <a:t>Click to edit content</a:t>
            </a:r>
          </a:p>
        </p:txBody>
      </p:sp>
      <p:sp>
        <p:nvSpPr>
          <p:cNvPr id="11" name="Symbol zastępczy tekstu 3"/>
          <p:cNvSpPr>
            <a:spLocks noGrp="1"/>
          </p:cNvSpPr>
          <p:nvPr>
            <p:ph type="body" sz="quarter" idx="12" hasCustomPrompt="1"/>
          </p:nvPr>
        </p:nvSpPr>
        <p:spPr>
          <a:xfrm>
            <a:off x="521495" y="661837"/>
            <a:ext cx="8358916" cy="367903"/>
          </a:xfrm>
          <a:noFill/>
        </p:spPr>
        <p:txBody>
          <a:bodyPr anchor="ctr">
            <a:noAutofit/>
          </a:bodyPr>
          <a:lstStyle>
            <a:lvl1pPr marL="0" indent="0">
              <a:buNone/>
              <a:defRPr sz="1500" b="1">
                <a:solidFill>
                  <a:schemeClr val="accent3"/>
                </a:solidFill>
              </a:defRPr>
            </a:lvl1pPr>
            <a:lvl2pPr marL="244350" indent="0">
              <a:buNone/>
              <a:defRPr sz="1500"/>
            </a:lvl2pPr>
            <a:lvl3pPr marL="587250" indent="0">
              <a:buNone/>
              <a:defRPr sz="1500"/>
            </a:lvl3pPr>
            <a:lvl4pPr marL="930150" indent="0">
              <a:buNone/>
              <a:defRPr sz="1500"/>
            </a:lvl4pPr>
            <a:lvl5pPr marL="1273050" indent="0">
              <a:buNone/>
              <a:defRPr sz="1500"/>
            </a:lvl5pPr>
          </a:lstStyle>
          <a:p>
            <a:pPr lvl="0"/>
            <a:r>
              <a:rPr lang="pl-PL" dirty="0" smtClean="0"/>
              <a:t>Edit </a:t>
            </a:r>
            <a:r>
              <a:rPr lang="pl-PL" dirty="0" err="1" smtClean="0"/>
              <a:t>Subtitle</a:t>
            </a:r>
            <a:endParaRPr lang="pl-PL" dirty="0" smtClean="0"/>
          </a:p>
        </p:txBody>
      </p:sp>
      <p:sp>
        <p:nvSpPr>
          <p:cNvPr id="12" name="Trójkąt równoramienny 11"/>
          <p:cNvSpPr/>
          <p:nvPr userDrawn="1"/>
        </p:nvSpPr>
        <p:spPr>
          <a:xfrm rot="5400000">
            <a:off x="367317" y="774410"/>
            <a:ext cx="165598" cy="142758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ln>
                <a:noFill/>
              </a:ln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218961833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ubtitle 1+2 contain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pl-PL" smtClean="0"/>
              <a:t>Edit Title</a:t>
            </a:r>
            <a:endParaRPr lang="en-US"/>
          </a:p>
        </p:txBody>
      </p:sp>
      <p:sp>
        <p:nvSpPr>
          <p:cNvPr id="6" name="Symbol zastępczy zawartości 4"/>
          <p:cNvSpPr>
            <a:spLocks noGrp="1"/>
          </p:cNvSpPr>
          <p:nvPr>
            <p:ph sz="quarter" idx="13" hasCustomPrompt="1"/>
          </p:nvPr>
        </p:nvSpPr>
        <p:spPr>
          <a:xfrm>
            <a:off x="286942" y="1408670"/>
            <a:ext cx="4184754" cy="3245483"/>
          </a:xfrm>
        </p:spPr>
        <p:txBody>
          <a:bodyPr/>
          <a:lstStyle>
            <a:lvl1pPr marL="270000">
              <a:defRPr/>
            </a:lvl1pPr>
          </a:lstStyle>
          <a:p>
            <a:pPr lvl="0"/>
            <a:r>
              <a:rPr lang="pl-PL" smtClean="0"/>
              <a:t>Click to edit content</a:t>
            </a:r>
          </a:p>
          <a:p>
            <a:pPr lvl="1"/>
            <a:r>
              <a:rPr lang="pl-PL" smtClean="0"/>
              <a:t>Click to edit content</a:t>
            </a:r>
          </a:p>
          <a:p>
            <a:pPr lvl="2"/>
            <a:r>
              <a:rPr lang="pl-PL" smtClean="0"/>
              <a:t>Click to edit content</a:t>
            </a:r>
          </a:p>
          <a:p>
            <a:pPr lvl="3"/>
            <a:r>
              <a:rPr lang="pl-PL" smtClean="0"/>
              <a:t>Click to edit content</a:t>
            </a:r>
          </a:p>
          <a:p>
            <a:pPr lvl="4"/>
            <a:r>
              <a:rPr lang="pl-PL" smtClean="0"/>
              <a:t>Click to edit content</a:t>
            </a:r>
            <a:endParaRPr lang="en-US"/>
          </a:p>
        </p:txBody>
      </p:sp>
      <p:sp>
        <p:nvSpPr>
          <p:cNvPr id="8" name="Symbol zastępczy zawartości 4"/>
          <p:cNvSpPr>
            <a:spLocks noGrp="1"/>
          </p:cNvSpPr>
          <p:nvPr>
            <p:ph sz="quarter" idx="11" hasCustomPrompt="1"/>
          </p:nvPr>
        </p:nvSpPr>
        <p:spPr>
          <a:xfrm>
            <a:off x="4695656" y="1408669"/>
            <a:ext cx="4184754" cy="1556953"/>
          </a:xfrm>
        </p:spPr>
        <p:txBody>
          <a:bodyPr/>
          <a:lstStyle>
            <a:lvl1pPr marL="270000">
              <a:defRPr/>
            </a:lvl1pPr>
          </a:lstStyle>
          <a:p>
            <a:pPr lvl="0"/>
            <a:r>
              <a:rPr lang="pl-PL" smtClean="0"/>
              <a:t>Click to edit content</a:t>
            </a:r>
          </a:p>
        </p:txBody>
      </p:sp>
      <p:sp>
        <p:nvSpPr>
          <p:cNvPr id="9" name="Symbol zastępczy zawartości 4"/>
          <p:cNvSpPr>
            <a:spLocks noGrp="1"/>
          </p:cNvSpPr>
          <p:nvPr>
            <p:ph sz="quarter" idx="15" hasCustomPrompt="1"/>
          </p:nvPr>
        </p:nvSpPr>
        <p:spPr>
          <a:xfrm>
            <a:off x="4695656" y="3086101"/>
            <a:ext cx="4184754" cy="1568052"/>
          </a:xfrm>
        </p:spPr>
        <p:txBody>
          <a:bodyPr/>
          <a:lstStyle>
            <a:lvl1pPr marL="270000">
              <a:defRPr/>
            </a:lvl1pPr>
          </a:lstStyle>
          <a:p>
            <a:pPr lvl="0"/>
            <a:r>
              <a:rPr lang="pl-PL" smtClean="0"/>
              <a:t>Click to edit content</a:t>
            </a:r>
          </a:p>
        </p:txBody>
      </p:sp>
      <p:sp>
        <p:nvSpPr>
          <p:cNvPr id="11" name="Symbol zastępczy tekstu 3"/>
          <p:cNvSpPr>
            <a:spLocks noGrp="1"/>
          </p:cNvSpPr>
          <p:nvPr>
            <p:ph type="body" sz="quarter" idx="12" hasCustomPrompt="1"/>
          </p:nvPr>
        </p:nvSpPr>
        <p:spPr>
          <a:xfrm>
            <a:off x="521495" y="661837"/>
            <a:ext cx="8358916" cy="367903"/>
          </a:xfrm>
          <a:noFill/>
        </p:spPr>
        <p:txBody>
          <a:bodyPr anchor="ctr">
            <a:noAutofit/>
          </a:bodyPr>
          <a:lstStyle>
            <a:lvl1pPr marL="0" indent="0">
              <a:buNone/>
              <a:defRPr sz="1500" b="1">
                <a:solidFill>
                  <a:schemeClr val="accent3"/>
                </a:solidFill>
              </a:defRPr>
            </a:lvl1pPr>
            <a:lvl2pPr marL="244350" indent="0">
              <a:buNone/>
              <a:defRPr sz="1500"/>
            </a:lvl2pPr>
            <a:lvl3pPr marL="587250" indent="0">
              <a:buNone/>
              <a:defRPr sz="1500"/>
            </a:lvl3pPr>
            <a:lvl4pPr marL="930150" indent="0">
              <a:buNone/>
              <a:defRPr sz="1500"/>
            </a:lvl4pPr>
            <a:lvl5pPr marL="1273050" indent="0">
              <a:buNone/>
              <a:defRPr sz="1500"/>
            </a:lvl5pPr>
          </a:lstStyle>
          <a:p>
            <a:pPr lvl="0"/>
            <a:r>
              <a:rPr lang="pl-PL" dirty="0" smtClean="0"/>
              <a:t>Edit </a:t>
            </a:r>
            <a:r>
              <a:rPr lang="pl-PL" dirty="0" err="1" smtClean="0"/>
              <a:t>Subtitle</a:t>
            </a:r>
            <a:endParaRPr lang="pl-PL" dirty="0" smtClean="0"/>
          </a:p>
        </p:txBody>
      </p:sp>
      <p:sp>
        <p:nvSpPr>
          <p:cNvPr id="12" name="Trójkąt równoramienny 11"/>
          <p:cNvSpPr/>
          <p:nvPr userDrawn="1"/>
        </p:nvSpPr>
        <p:spPr>
          <a:xfrm rot="5400000">
            <a:off x="367317" y="774410"/>
            <a:ext cx="165598" cy="142758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ln>
                <a:noFill/>
              </a:ln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146850946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ubtitle 2+1 contain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pl-PL" smtClean="0"/>
              <a:t>Edit Title</a:t>
            </a:r>
            <a:endParaRPr lang="en-US"/>
          </a:p>
        </p:txBody>
      </p:sp>
      <p:sp>
        <p:nvSpPr>
          <p:cNvPr id="6" name="Symbol zastępczy zawartości 4"/>
          <p:cNvSpPr>
            <a:spLocks noGrp="1"/>
          </p:cNvSpPr>
          <p:nvPr>
            <p:ph sz="quarter" idx="13" hasCustomPrompt="1"/>
          </p:nvPr>
        </p:nvSpPr>
        <p:spPr>
          <a:xfrm>
            <a:off x="4695656" y="1408670"/>
            <a:ext cx="4184754" cy="3245483"/>
          </a:xfrm>
        </p:spPr>
        <p:txBody>
          <a:bodyPr/>
          <a:lstStyle>
            <a:lvl1pPr marL="270000">
              <a:defRPr/>
            </a:lvl1pPr>
          </a:lstStyle>
          <a:p>
            <a:pPr lvl="0"/>
            <a:r>
              <a:rPr lang="pl-PL" smtClean="0"/>
              <a:t>Click to edit content</a:t>
            </a:r>
          </a:p>
          <a:p>
            <a:pPr lvl="1"/>
            <a:r>
              <a:rPr lang="pl-PL" smtClean="0"/>
              <a:t>Click to edit content</a:t>
            </a:r>
          </a:p>
          <a:p>
            <a:pPr lvl="2"/>
            <a:r>
              <a:rPr lang="pl-PL" smtClean="0"/>
              <a:t>Click to edit content</a:t>
            </a:r>
          </a:p>
          <a:p>
            <a:pPr lvl="3"/>
            <a:r>
              <a:rPr lang="pl-PL" smtClean="0"/>
              <a:t>Click to edit content</a:t>
            </a:r>
          </a:p>
          <a:p>
            <a:pPr lvl="4"/>
            <a:r>
              <a:rPr lang="pl-PL" smtClean="0"/>
              <a:t>Click to edit content</a:t>
            </a:r>
            <a:endParaRPr lang="en-US"/>
          </a:p>
        </p:txBody>
      </p:sp>
      <p:sp>
        <p:nvSpPr>
          <p:cNvPr id="8" name="Symbol zastępczy zawartości 4"/>
          <p:cNvSpPr>
            <a:spLocks noGrp="1"/>
          </p:cNvSpPr>
          <p:nvPr>
            <p:ph sz="quarter" idx="11" hasCustomPrompt="1"/>
          </p:nvPr>
        </p:nvSpPr>
        <p:spPr>
          <a:xfrm>
            <a:off x="286916" y="1408669"/>
            <a:ext cx="4184754" cy="1556953"/>
          </a:xfrm>
        </p:spPr>
        <p:txBody>
          <a:bodyPr/>
          <a:lstStyle>
            <a:lvl1pPr marL="270000">
              <a:defRPr/>
            </a:lvl1pPr>
          </a:lstStyle>
          <a:p>
            <a:pPr lvl="0"/>
            <a:r>
              <a:rPr lang="pl-PL" smtClean="0"/>
              <a:t>Click to edit content</a:t>
            </a:r>
          </a:p>
        </p:txBody>
      </p:sp>
      <p:sp>
        <p:nvSpPr>
          <p:cNvPr id="9" name="Symbol zastępczy zawartości 4"/>
          <p:cNvSpPr>
            <a:spLocks noGrp="1"/>
          </p:cNvSpPr>
          <p:nvPr>
            <p:ph sz="quarter" idx="15" hasCustomPrompt="1"/>
          </p:nvPr>
        </p:nvSpPr>
        <p:spPr>
          <a:xfrm>
            <a:off x="286916" y="3086101"/>
            <a:ext cx="4184754" cy="1568052"/>
          </a:xfrm>
        </p:spPr>
        <p:txBody>
          <a:bodyPr/>
          <a:lstStyle>
            <a:lvl1pPr marL="270000">
              <a:defRPr/>
            </a:lvl1pPr>
          </a:lstStyle>
          <a:p>
            <a:pPr lvl="0"/>
            <a:r>
              <a:rPr lang="pl-PL" smtClean="0"/>
              <a:t>Click to edit content</a:t>
            </a:r>
          </a:p>
        </p:txBody>
      </p:sp>
      <p:sp>
        <p:nvSpPr>
          <p:cNvPr id="11" name="Symbol zastępczy tekstu 3"/>
          <p:cNvSpPr>
            <a:spLocks noGrp="1"/>
          </p:cNvSpPr>
          <p:nvPr>
            <p:ph type="body" sz="quarter" idx="12" hasCustomPrompt="1"/>
          </p:nvPr>
        </p:nvSpPr>
        <p:spPr>
          <a:xfrm>
            <a:off x="521495" y="661837"/>
            <a:ext cx="8358916" cy="367903"/>
          </a:xfrm>
          <a:noFill/>
        </p:spPr>
        <p:txBody>
          <a:bodyPr anchor="ctr">
            <a:noAutofit/>
          </a:bodyPr>
          <a:lstStyle>
            <a:lvl1pPr marL="0" indent="0">
              <a:buNone/>
              <a:defRPr sz="1500" b="1">
                <a:solidFill>
                  <a:schemeClr val="accent3"/>
                </a:solidFill>
              </a:defRPr>
            </a:lvl1pPr>
            <a:lvl2pPr marL="244350" indent="0">
              <a:buNone/>
              <a:defRPr sz="1500"/>
            </a:lvl2pPr>
            <a:lvl3pPr marL="587250" indent="0">
              <a:buNone/>
              <a:defRPr sz="1500"/>
            </a:lvl3pPr>
            <a:lvl4pPr marL="930150" indent="0">
              <a:buNone/>
              <a:defRPr sz="1500"/>
            </a:lvl4pPr>
            <a:lvl5pPr marL="1273050" indent="0">
              <a:buNone/>
              <a:defRPr sz="1500"/>
            </a:lvl5pPr>
          </a:lstStyle>
          <a:p>
            <a:pPr lvl="0"/>
            <a:r>
              <a:rPr lang="pl-PL" dirty="0" smtClean="0"/>
              <a:t>Edit </a:t>
            </a:r>
            <a:r>
              <a:rPr lang="pl-PL" dirty="0" err="1" smtClean="0"/>
              <a:t>Subtitle</a:t>
            </a:r>
            <a:endParaRPr lang="pl-PL" dirty="0" smtClean="0"/>
          </a:p>
        </p:txBody>
      </p:sp>
      <p:sp>
        <p:nvSpPr>
          <p:cNvPr id="12" name="Trójkąt równoramienny 11"/>
          <p:cNvSpPr/>
          <p:nvPr userDrawn="1"/>
        </p:nvSpPr>
        <p:spPr>
          <a:xfrm rot="5400000">
            <a:off x="367317" y="774410"/>
            <a:ext cx="165598" cy="142758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ln>
                <a:noFill/>
              </a:ln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27842632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1"/>
            <a:ext cx="9144000" cy="514350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ln>
                <a:noFill/>
              </a:ln>
            </a:endParaRPr>
          </a:p>
        </p:txBody>
      </p:sp>
      <p:grpSp>
        <p:nvGrpSpPr>
          <p:cNvPr id="64" name="Group 4"/>
          <p:cNvGrpSpPr>
            <a:grpSpLocks noChangeAspect="1"/>
          </p:cNvGrpSpPr>
          <p:nvPr userDrawn="1"/>
        </p:nvGrpSpPr>
        <p:grpSpPr bwMode="auto">
          <a:xfrm>
            <a:off x="0" y="1"/>
            <a:ext cx="6401293" cy="5143500"/>
            <a:chOff x="2703" y="-350"/>
            <a:chExt cx="4901" cy="3938"/>
          </a:xfrm>
        </p:grpSpPr>
        <p:sp>
          <p:nvSpPr>
            <p:cNvPr id="65" name="Freeform 5"/>
            <p:cNvSpPr>
              <a:spLocks/>
            </p:cNvSpPr>
            <p:nvPr userDrawn="1"/>
          </p:nvSpPr>
          <p:spPr bwMode="auto">
            <a:xfrm>
              <a:off x="4271" y="-350"/>
              <a:ext cx="3333" cy="3938"/>
            </a:xfrm>
            <a:custGeom>
              <a:avLst/>
              <a:gdLst>
                <a:gd name="T0" fmla="*/ 3315 w 3333"/>
                <a:gd name="T1" fmla="*/ 3081 h 3938"/>
                <a:gd name="T2" fmla="*/ 514 w 3333"/>
                <a:gd name="T3" fmla="*/ 3938 h 3938"/>
                <a:gd name="T4" fmla="*/ 547 w 3333"/>
                <a:gd name="T5" fmla="*/ 3938 h 3938"/>
                <a:gd name="T6" fmla="*/ 3326 w 3333"/>
                <a:gd name="T7" fmla="*/ 3088 h 3938"/>
                <a:gd name="T8" fmla="*/ 3333 w 3333"/>
                <a:gd name="T9" fmla="*/ 3086 h 3938"/>
                <a:gd name="T10" fmla="*/ 15 w 3333"/>
                <a:gd name="T11" fmla="*/ 0 h 3938"/>
                <a:gd name="T12" fmla="*/ 0 w 3333"/>
                <a:gd name="T13" fmla="*/ 0 h 3938"/>
                <a:gd name="T14" fmla="*/ 3315 w 3333"/>
                <a:gd name="T15" fmla="*/ 3081 h 39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333" h="3938">
                  <a:moveTo>
                    <a:pt x="3315" y="3081"/>
                  </a:moveTo>
                  <a:lnTo>
                    <a:pt x="514" y="3938"/>
                  </a:lnTo>
                  <a:lnTo>
                    <a:pt x="547" y="3938"/>
                  </a:lnTo>
                  <a:lnTo>
                    <a:pt x="3326" y="3088"/>
                  </a:lnTo>
                  <a:lnTo>
                    <a:pt x="3333" y="3086"/>
                  </a:lnTo>
                  <a:lnTo>
                    <a:pt x="15" y="0"/>
                  </a:lnTo>
                  <a:lnTo>
                    <a:pt x="0" y="0"/>
                  </a:lnTo>
                  <a:lnTo>
                    <a:pt x="3315" y="3081"/>
                  </a:lnTo>
                  <a:close/>
                </a:path>
              </a:pathLst>
            </a:custGeom>
            <a:solidFill>
              <a:srgbClr val="243E79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l-PL"/>
            </a:p>
          </p:txBody>
        </p:sp>
        <p:sp>
          <p:nvSpPr>
            <p:cNvPr id="66" name="Freeform 6"/>
            <p:cNvSpPr>
              <a:spLocks/>
            </p:cNvSpPr>
            <p:nvPr userDrawn="1"/>
          </p:nvSpPr>
          <p:spPr bwMode="auto">
            <a:xfrm>
              <a:off x="2703" y="-350"/>
              <a:ext cx="747" cy="3292"/>
            </a:xfrm>
            <a:custGeom>
              <a:avLst/>
              <a:gdLst>
                <a:gd name="T0" fmla="*/ 738 w 747"/>
                <a:gd name="T1" fmla="*/ 0 h 3292"/>
                <a:gd name="T2" fmla="*/ 0 w 747"/>
                <a:gd name="T3" fmla="*/ 3249 h 3292"/>
                <a:gd name="T4" fmla="*/ 0 w 747"/>
                <a:gd name="T5" fmla="*/ 3292 h 3292"/>
                <a:gd name="T6" fmla="*/ 747 w 747"/>
                <a:gd name="T7" fmla="*/ 0 h 3292"/>
                <a:gd name="T8" fmla="*/ 738 w 747"/>
                <a:gd name="T9" fmla="*/ 0 h 3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7" h="3292">
                  <a:moveTo>
                    <a:pt x="738" y="0"/>
                  </a:moveTo>
                  <a:lnTo>
                    <a:pt x="0" y="3249"/>
                  </a:lnTo>
                  <a:lnTo>
                    <a:pt x="0" y="3292"/>
                  </a:lnTo>
                  <a:lnTo>
                    <a:pt x="747" y="0"/>
                  </a:lnTo>
                  <a:lnTo>
                    <a:pt x="738" y="0"/>
                  </a:lnTo>
                  <a:close/>
                </a:path>
              </a:pathLst>
            </a:custGeom>
            <a:solidFill>
              <a:srgbClr val="243E79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l-PL"/>
            </a:p>
          </p:txBody>
        </p:sp>
        <p:sp>
          <p:nvSpPr>
            <p:cNvPr id="67" name="Freeform 7"/>
            <p:cNvSpPr>
              <a:spLocks/>
            </p:cNvSpPr>
            <p:nvPr userDrawn="1"/>
          </p:nvSpPr>
          <p:spPr bwMode="auto">
            <a:xfrm>
              <a:off x="2703" y="-350"/>
              <a:ext cx="4845" cy="3938"/>
            </a:xfrm>
            <a:custGeom>
              <a:avLst/>
              <a:gdLst>
                <a:gd name="T0" fmla="*/ 0 w 4845"/>
                <a:gd name="T1" fmla="*/ 3296 h 3938"/>
                <a:gd name="T2" fmla="*/ 0 w 4845"/>
                <a:gd name="T3" fmla="*/ 3938 h 3938"/>
                <a:gd name="T4" fmla="*/ 1810 w 4845"/>
                <a:gd name="T5" fmla="*/ 3938 h 3938"/>
                <a:gd name="T6" fmla="*/ 4845 w 4845"/>
                <a:gd name="T7" fmla="*/ 2672 h 3938"/>
                <a:gd name="T8" fmla="*/ 1334 w 4845"/>
                <a:gd name="T9" fmla="*/ 0 h 3938"/>
                <a:gd name="T10" fmla="*/ 414 w 4845"/>
                <a:gd name="T11" fmla="*/ 0 h 3938"/>
                <a:gd name="T12" fmla="*/ 0 w 4845"/>
                <a:gd name="T13" fmla="*/ 3296 h 39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45" h="3938">
                  <a:moveTo>
                    <a:pt x="0" y="3296"/>
                  </a:moveTo>
                  <a:lnTo>
                    <a:pt x="0" y="3938"/>
                  </a:lnTo>
                  <a:lnTo>
                    <a:pt x="1810" y="3938"/>
                  </a:lnTo>
                  <a:lnTo>
                    <a:pt x="4845" y="2672"/>
                  </a:lnTo>
                  <a:lnTo>
                    <a:pt x="1334" y="0"/>
                  </a:lnTo>
                  <a:lnTo>
                    <a:pt x="414" y="0"/>
                  </a:lnTo>
                  <a:lnTo>
                    <a:pt x="0" y="3296"/>
                  </a:lnTo>
                  <a:close/>
                </a:path>
              </a:pathLst>
            </a:custGeom>
            <a:solidFill>
              <a:srgbClr val="243E79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l-PL"/>
            </a:p>
          </p:txBody>
        </p:sp>
      </p:grpSp>
      <p:grpSp>
        <p:nvGrpSpPr>
          <p:cNvPr id="110" name="Group 4"/>
          <p:cNvGrpSpPr>
            <a:grpSpLocks noChangeAspect="1"/>
          </p:cNvGrpSpPr>
          <p:nvPr userDrawn="1"/>
        </p:nvGrpSpPr>
        <p:grpSpPr bwMode="auto">
          <a:xfrm>
            <a:off x="682133" y="4338903"/>
            <a:ext cx="2083131" cy="424502"/>
            <a:chOff x="235" y="1993"/>
            <a:chExt cx="5290" cy="1078"/>
          </a:xfrm>
        </p:grpSpPr>
        <p:sp>
          <p:nvSpPr>
            <p:cNvPr id="111" name="Freeform 5"/>
            <p:cNvSpPr>
              <a:spLocks noEditPoints="1"/>
            </p:cNvSpPr>
            <p:nvPr/>
          </p:nvSpPr>
          <p:spPr bwMode="auto">
            <a:xfrm>
              <a:off x="869" y="2262"/>
              <a:ext cx="167" cy="241"/>
            </a:xfrm>
            <a:custGeom>
              <a:avLst/>
              <a:gdLst>
                <a:gd name="T0" fmla="*/ 54 w 71"/>
                <a:gd name="T1" fmla="*/ 47 h 101"/>
                <a:gd name="T2" fmla="*/ 71 w 71"/>
                <a:gd name="T3" fmla="*/ 69 h 101"/>
                <a:gd name="T4" fmla="*/ 34 w 71"/>
                <a:gd name="T5" fmla="*/ 101 h 101"/>
                <a:gd name="T6" fmla="*/ 0 w 71"/>
                <a:gd name="T7" fmla="*/ 101 h 101"/>
                <a:gd name="T8" fmla="*/ 0 w 71"/>
                <a:gd name="T9" fmla="*/ 0 h 101"/>
                <a:gd name="T10" fmla="*/ 34 w 71"/>
                <a:gd name="T11" fmla="*/ 0 h 101"/>
                <a:gd name="T12" fmla="*/ 66 w 71"/>
                <a:gd name="T13" fmla="*/ 23 h 101"/>
                <a:gd name="T14" fmla="*/ 54 w 71"/>
                <a:gd name="T15" fmla="*/ 47 h 101"/>
                <a:gd name="T16" fmla="*/ 34 w 71"/>
                <a:gd name="T17" fmla="*/ 39 h 101"/>
                <a:gd name="T18" fmla="*/ 34 w 71"/>
                <a:gd name="T19" fmla="*/ 22 h 101"/>
                <a:gd name="T20" fmla="*/ 24 w 71"/>
                <a:gd name="T21" fmla="*/ 22 h 101"/>
                <a:gd name="T22" fmla="*/ 24 w 71"/>
                <a:gd name="T23" fmla="*/ 39 h 101"/>
                <a:gd name="T24" fmla="*/ 34 w 71"/>
                <a:gd name="T25" fmla="*/ 39 h 101"/>
                <a:gd name="T26" fmla="*/ 24 w 71"/>
                <a:gd name="T27" fmla="*/ 57 h 101"/>
                <a:gd name="T28" fmla="*/ 24 w 71"/>
                <a:gd name="T29" fmla="*/ 78 h 101"/>
                <a:gd name="T30" fmla="*/ 34 w 71"/>
                <a:gd name="T31" fmla="*/ 78 h 101"/>
                <a:gd name="T32" fmla="*/ 34 w 71"/>
                <a:gd name="T33" fmla="*/ 57 h 101"/>
                <a:gd name="T34" fmla="*/ 24 w 71"/>
                <a:gd name="T35" fmla="*/ 57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1" h="101">
                  <a:moveTo>
                    <a:pt x="54" y="47"/>
                  </a:moveTo>
                  <a:cubicBezTo>
                    <a:pt x="66" y="50"/>
                    <a:pt x="71" y="63"/>
                    <a:pt x="71" y="69"/>
                  </a:cubicBezTo>
                  <a:cubicBezTo>
                    <a:pt x="71" y="92"/>
                    <a:pt x="53" y="101"/>
                    <a:pt x="34" y="101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51" y="0"/>
                    <a:pt x="64" y="8"/>
                    <a:pt x="66" y="23"/>
                  </a:cubicBezTo>
                  <a:cubicBezTo>
                    <a:pt x="68" y="33"/>
                    <a:pt x="64" y="43"/>
                    <a:pt x="54" y="47"/>
                  </a:cubicBezTo>
                  <a:close/>
                  <a:moveTo>
                    <a:pt x="34" y="39"/>
                  </a:moveTo>
                  <a:cubicBezTo>
                    <a:pt x="46" y="39"/>
                    <a:pt x="46" y="22"/>
                    <a:pt x="34" y="22"/>
                  </a:cubicBezTo>
                  <a:cubicBezTo>
                    <a:pt x="24" y="22"/>
                    <a:pt x="24" y="22"/>
                    <a:pt x="24" y="22"/>
                  </a:cubicBezTo>
                  <a:cubicBezTo>
                    <a:pt x="24" y="39"/>
                    <a:pt x="24" y="39"/>
                    <a:pt x="24" y="39"/>
                  </a:cubicBezTo>
                  <a:lnTo>
                    <a:pt x="34" y="39"/>
                  </a:lnTo>
                  <a:close/>
                  <a:moveTo>
                    <a:pt x="24" y="57"/>
                  </a:moveTo>
                  <a:cubicBezTo>
                    <a:pt x="24" y="78"/>
                    <a:pt x="24" y="78"/>
                    <a:pt x="24" y="78"/>
                  </a:cubicBezTo>
                  <a:cubicBezTo>
                    <a:pt x="34" y="78"/>
                    <a:pt x="34" y="78"/>
                    <a:pt x="34" y="78"/>
                  </a:cubicBezTo>
                  <a:cubicBezTo>
                    <a:pt x="50" y="78"/>
                    <a:pt x="50" y="57"/>
                    <a:pt x="34" y="57"/>
                  </a:cubicBezTo>
                  <a:lnTo>
                    <a:pt x="24" y="57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l-PL"/>
            </a:p>
          </p:txBody>
        </p:sp>
        <p:sp>
          <p:nvSpPr>
            <p:cNvPr id="112" name="Freeform 6"/>
            <p:cNvSpPr>
              <a:spLocks noEditPoints="1"/>
            </p:cNvSpPr>
            <p:nvPr/>
          </p:nvSpPr>
          <p:spPr bwMode="auto">
            <a:xfrm>
              <a:off x="1060" y="2262"/>
              <a:ext cx="185" cy="241"/>
            </a:xfrm>
            <a:custGeom>
              <a:avLst/>
              <a:gdLst>
                <a:gd name="T0" fmla="*/ 78 w 78"/>
                <a:gd name="T1" fmla="*/ 101 h 101"/>
                <a:gd name="T2" fmla="*/ 50 w 78"/>
                <a:gd name="T3" fmla="*/ 101 h 101"/>
                <a:gd name="T4" fmla="*/ 29 w 78"/>
                <a:gd name="T5" fmla="*/ 66 h 101"/>
                <a:gd name="T6" fmla="*/ 26 w 78"/>
                <a:gd name="T7" fmla="*/ 66 h 101"/>
                <a:gd name="T8" fmla="*/ 26 w 78"/>
                <a:gd name="T9" fmla="*/ 101 h 101"/>
                <a:gd name="T10" fmla="*/ 0 w 78"/>
                <a:gd name="T11" fmla="*/ 101 h 101"/>
                <a:gd name="T12" fmla="*/ 0 w 78"/>
                <a:gd name="T13" fmla="*/ 0 h 101"/>
                <a:gd name="T14" fmla="*/ 36 w 78"/>
                <a:gd name="T15" fmla="*/ 0 h 101"/>
                <a:gd name="T16" fmla="*/ 68 w 78"/>
                <a:gd name="T17" fmla="*/ 15 h 101"/>
                <a:gd name="T18" fmla="*/ 73 w 78"/>
                <a:gd name="T19" fmla="*/ 33 h 101"/>
                <a:gd name="T20" fmla="*/ 53 w 78"/>
                <a:gd name="T21" fmla="*/ 61 h 101"/>
                <a:gd name="T22" fmla="*/ 78 w 78"/>
                <a:gd name="T23" fmla="*/ 101 h 101"/>
                <a:gd name="T24" fmla="*/ 36 w 78"/>
                <a:gd name="T25" fmla="*/ 44 h 101"/>
                <a:gd name="T26" fmla="*/ 48 w 78"/>
                <a:gd name="T27" fmla="*/ 33 h 101"/>
                <a:gd name="T28" fmla="*/ 36 w 78"/>
                <a:gd name="T29" fmla="*/ 22 h 101"/>
                <a:gd name="T30" fmla="*/ 25 w 78"/>
                <a:gd name="T31" fmla="*/ 22 h 101"/>
                <a:gd name="T32" fmla="*/ 25 w 78"/>
                <a:gd name="T33" fmla="*/ 44 h 101"/>
                <a:gd name="T34" fmla="*/ 36 w 78"/>
                <a:gd name="T35" fmla="*/ 44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8" h="101">
                  <a:moveTo>
                    <a:pt x="78" y="101"/>
                  </a:moveTo>
                  <a:cubicBezTo>
                    <a:pt x="50" y="101"/>
                    <a:pt x="50" y="101"/>
                    <a:pt x="50" y="101"/>
                  </a:cubicBezTo>
                  <a:cubicBezTo>
                    <a:pt x="29" y="66"/>
                    <a:pt x="29" y="66"/>
                    <a:pt x="29" y="66"/>
                  </a:cubicBezTo>
                  <a:cubicBezTo>
                    <a:pt x="26" y="66"/>
                    <a:pt x="26" y="66"/>
                    <a:pt x="26" y="66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50" y="0"/>
                    <a:pt x="62" y="5"/>
                    <a:pt x="68" y="15"/>
                  </a:cubicBezTo>
                  <a:cubicBezTo>
                    <a:pt x="72" y="21"/>
                    <a:pt x="73" y="27"/>
                    <a:pt x="73" y="33"/>
                  </a:cubicBezTo>
                  <a:cubicBezTo>
                    <a:pt x="73" y="45"/>
                    <a:pt x="66" y="57"/>
                    <a:pt x="53" y="61"/>
                  </a:cubicBezTo>
                  <a:lnTo>
                    <a:pt x="78" y="101"/>
                  </a:lnTo>
                  <a:close/>
                  <a:moveTo>
                    <a:pt x="36" y="44"/>
                  </a:moveTo>
                  <a:cubicBezTo>
                    <a:pt x="44" y="44"/>
                    <a:pt x="48" y="39"/>
                    <a:pt x="48" y="33"/>
                  </a:cubicBezTo>
                  <a:cubicBezTo>
                    <a:pt x="48" y="27"/>
                    <a:pt x="44" y="22"/>
                    <a:pt x="36" y="22"/>
                  </a:cubicBezTo>
                  <a:cubicBezTo>
                    <a:pt x="25" y="22"/>
                    <a:pt x="25" y="22"/>
                    <a:pt x="25" y="22"/>
                  </a:cubicBezTo>
                  <a:cubicBezTo>
                    <a:pt x="25" y="44"/>
                    <a:pt x="25" y="44"/>
                    <a:pt x="25" y="44"/>
                  </a:cubicBezTo>
                  <a:lnTo>
                    <a:pt x="36" y="44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l-PL"/>
            </a:p>
          </p:txBody>
        </p:sp>
        <p:sp>
          <p:nvSpPr>
            <p:cNvPr id="113" name="Rectangle 7"/>
            <p:cNvSpPr>
              <a:spLocks noChangeArrowheads="1"/>
            </p:cNvSpPr>
            <p:nvPr/>
          </p:nvSpPr>
          <p:spPr bwMode="auto">
            <a:xfrm>
              <a:off x="1261" y="2262"/>
              <a:ext cx="59" cy="241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l-PL"/>
            </a:p>
          </p:txBody>
        </p:sp>
        <p:sp>
          <p:nvSpPr>
            <p:cNvPr id="114" name="Freeform 8"/>
            <p:cNvSpPr>
              <a:spLocks/>
            </p:cNvSpPr>
            <p:nvPr/>
          </p:nvSpPr>
          <p:spPr bwMode="auto">
            <a:xfrm>
              <a:off x="1351" y="2257"/>
              <a:ext cx="241" cy="248"/>
            </a:xfrm>
            <a:custGeom>
              <a:avLst/>
              <a:gdLst>
                <a:gd name="T0" fmla="*/ 95 w 102"/>
                <a:gd name="T1" fmla="*/ 22 h 104"/>
                <a:gd name="T2" fmla="*/ 77 w 102"/>
                <a:gd name="T3" fmla="*/ 34 h 104"/>
                <a:gd name="T4" fmla="*/ 26 w 102"/>
                <a:gd name="T5" fmla="*/ 53 h 104"/>
                <a:gd name="T6" fmla="*/ 52 w 102"/>
                <a:gd name="T7" fmla="*/ 82 h 104"/>
                <a:gd name="T8" fmla="*/ 77 w 102"/>
                <a:gd name="T9" fmla="*/ 65 h 104"/>
                <a:gd name="T10" fmla="*/ 47 w 102"/>
                <a:gd name="T11" fmla="*/ 65 h 104"/>
                <a:gd name="T12" fmla="*/ 47 w 102"/>
                <a:gd name="T13" fmla="*/ 45 h 104"/>
                <a:gd name="T14" fmla="*/ 101 w 102"/>
                <a:gd name="T15" fmla="*/ 45 h 104"/>
                <a:gd name="T16" fmla="*/ 102 w 102"/>
                <a:gd name="T17" fmla="*/ 52 h 104"/>
                <a:gd name="T18" fmla="*/ 52 w 102"/>
                <a:gd name="T19" fmla="*/ 104 h 104"/>
                <a:gd name="T20" fmla="*/ 0 w 102"/>
                <a:gd name="T21" fmla="*/ 53 h 104"/>
                <a:gd name="T22" fmla="*/ 52 w 102"/>
                <a:gd name="T23" fmla="*/ 0 h 104"/>
                <a:gd name="T24" fmla="*/ 95 w 102"/>
                <a:gd name="T25" fmla="*/ 22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2" h="104">
                  <a:moveTo>
                    <a:pt x="95" y="22"/>
                  </a:moveTo>
                  <a:cubicBezTo>
                    <a:pt x="77" y="34"/>
                    <a:pt x="77" y="34"/>
                    <a:pt x="77" y="34"/>
                  </a:cubicBezTo>
                  <a:cubicBezTo>
                    <a:pt x="60" y="13"/>
                    <a:pt x="26" y="22"/>
                    <a:pt x="26" y="53"/>
                  </a:cubicBezTo>
                  <a:cubicBezTo>
                    <a:pt x="26" y="66"/>
                    <a:pt x="35" y="82"/>
                    <a:pt x="52" y="82"/>
                  </a:cubicBezTo>
                  <a:cubicBezTo>
                    <a:pt x="62" y="82"/>
                    <a:pt x="75" y="79"/>
                    <a:pt x="77" y="65"/>
                  </a:cubicBezTo>
                  <a:cubicBezTo>
                    <a:pt x="47" y="65"/>
                    <a:pt x="47" y="65"/>
                    <a:pt x="47" y="65"/>
                  </a:cubicBezTo>
                  <a:cubicBezTo>
                    <a:pt x="47" y="45"/>
                    <a:pt x="47" y="45"/>
                    <a:pt x="47" y="45"/>
                  </a:cubicBezTo>
                  <a:cubicBezTo>
                    <a:pt x="101" y="45"/>
                    <a:pt x="101" y="45"/>
                    <a:pt x="101" y="45"/>
                  </a:cubicBezTo>
                  <a:cubicBezTo>
                    <a:pt x="102" y="50"/>
                    <a:pt x="102" y="51"/>
                    <a:pt x="102" y="52"/>
                  </a:cubicBezTo>
                  <a:cubicBezTo>
                    <a:pt x="102" y="86"/>
                    <a:pt x="82" y="104"/>
                    <a:pt x="52" y="104"/>
                  </a:cubicBezTo>
                  <a:cubicBezTo>
                    <a:pt x="18" y="104"/>
                    <a:pt x="1" y="79"/>
                    <a:pt x="0" y="53"/>
                  </a:cubicBezTo>
                  <a:cubicBezTo>
                    <a:pt x="0" y="26"/>
                    <a:pt x="18" y="0"/>
                    <a:pt x="52" y="0"/>
                  </a:cubicBezTo>
                  <a:cubicBezTo>
                    <a:pt x="69" y="0"/>
                    <a:pt x="82" y="5"/>
                    <a:pt x="95" y="22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l-PL"/>
            </a:p>
          </p:txBody>
        </p:sp>
        <p:sp>
          <p:nvSpPr>
            <p:cNvPr id="115" name="Freeform 9"/>
            <p:cNvSpPr>
              <a:spLocks/>
            </p:cNvSpPr>
            <p:nvPr/>
          </p:nvSpPr>
          <p:spPr bwMode="auto">
            <a:xfrm>
              <a:off x="1621" y="2262"/>
              <a:ext cx="186" cy="241"/>
            </a:xfrm>
            <a:custGeom>
              <a:avLst/>
              <a:gdLst>
                <a:gd name="T0" fmla="*/ 127 w 186"/>
                <a:gd name="T1" fmla="*/ 148 h 241"/>
                <a:gd name="T2" fmla="*/ 61 w 186"/>
                <a:gd name="T3" fmla="*/ 148 h 241"/>
                <a:gd name="T4" fmla="*/ 61 w 186"/>
                <a:gd name="T5" fmla="*/ 241 h 241"/>
                <a:gd name="T6" fmla="*/ 0 w 186"/>
                <a:gd name="T7" fmla="*/ 241 h 241"/>
                <a:gd name="T8" fmla="*/ 0 w 186"/>
                <a:gd name="T9" fmla="*/ 0 h 241"/>
                <a:gd name="T10" fmla="*/ 61 w 186"/>
                <a:gd name="T11" fmla="*/ 0 h 241"/>
                <a:gd name="T12" fmla="*/ 61 w 186"/>
                <a:gd name="T13" fmla="*/ 93 h 241"/>
                <a:gd name="T14" fmla="*/ 127 w 186"/>
                <a:gd name="T15" fmla="*/ 93 h 241"/>
                <a:gd name="T16" fmla="*/ 127 w 186"/>
                <a:gd name="T17" fmla="*/ 0 h 241"/>
                <a:gd name="T18" fmla="*/ 186 w 186"/>
                <a:gd name="T19" fmla="*/ 0 h 241"/>
                <a:gd name="T20" fmla="*/ 186 w 186"/>
                <a:gd name="T21" fmla="*/ 241 h 241"/>
                <a:gd name="T22" fmla="*/ 127 w 186"/>
                <a:gd name="T23" fmla="*/ 241 h 241"/>
                <a:gd name="T24" fmla="*/ 127 w 186"/>
                <a:gd name="T25" fmla="*/ 148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6" h="241">
                  <a:moveTo>
                    <a:pt x="127" y="148"/>
                  </a:moveTo>
                  <a:lnTo>
                    <a:pt x="61" y="148"/>
                  </a:lnTo>
                  <a:lnTo>
                    <a:pt x="61" y="241"/>
                  </a:lnTo>
                  <a:lnTo>
                    <a:pt x="0" y="241"/>
                  </a:lnTo>
                  <a:lnTo>
                    <a:pt x="0" y="0"/>
                  </a:lnTo>
                  <a:lnTo>
                    <a:pt x="61" y="0"/>
                  </a:lnTo>
                  <a:lnTo>
                    <a:pt x="61" y="93"/>
                  </a:lnTo>
                  <a:lnTo>
                    <a:pt x="127" y="93"/>
                  </a:lnTo>
                  <a:lnTo>
                    <a:pt x="127" y="0"/>
                  </a:lnTo>
                  <a:lnTo>
                    <a:pt x="186" y="0"/>
                  </a:lnTo>
                  <a:lnTo>
                    <a:pt x="186" y="241"/>
                  </a:lnTo>
                  <a:lnTo>
                    <a:pt x="127" y="241"/>
                  </a:lnTo>
                  <a:lnTo>
                    <a:pt x="127" y="148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l-PL"/>
            </a:p>
          </p:txBody>
        </p:sp>
        <p:sp>
          <p:nvSpPr>
            <p:cNvPr id="116" name="Freeform 10"/>
            <p:cNvSpPr>
              <a:spLocks/>
            </p:cNvSpPr>
            <p:nvPr/>
          </p:nvSpPr>
          <p:spPr bwMode="auto">
            <a:xfrm>
              <a:off x="1829" y="2262"/>
              <a:ext cx="172" cy="241"/>
            </a:xfrm>
            <a:custGeom>
              <a:avLst/>
              <a:gdLst>
                <a:gd name="T0" fmla="*/ 172 w 172"/>
                <a:gd name="T1" fmla="*/ 0 h 241"/>
                <a:gd name="T2" fmla="*/ 172 w 172"/>
                <a:gd name="T3" fmla="*/ 53 h 241"/>
                <a:gd name="T4" fmla="*/ 116 w 172"/>
                <a:gd name="T5" fmla="*/ 53 h 241"/>
                <a:gd name="T6" fmla="*/ 116 w 172"/>
                <a:gd name="T7" fmla="*/ 241 h 241"/>
                <a:gd name="T8" fmla="*/ 54 w 172"/>
                <a:gd name="T9" fmla="*/ 241 h 241"/>
                <a:gd name="T10" fmla="*/ 54 w 172"/>
                <a:gd name="T11" fmla="*/ 53 h 241"/>
                <a:gd name="T12" fmla="*/ 0 w 172"/>
                <a:gd name="T13" fmla="*/ 53 h 241"/>
                <a:gd name="T14" fmla="*/ 0 w 172"/>
                <a:gd name="T15" fmla="*/ 0 h 241"/>
                <a:gd name="T16" fmla="*/ 172 w 172"/>
                <a:gd name="T17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2" h="241">
                  <a:moveTo>
                    <a:pt x="172" y="0"/>
                  </a:moveTo>
                  <a:lnTo>
                    <a:pt x="172" y="53"/>
                  </a:lnTo>
                  <a:lnTo>
                    <a:pt x="116" y="53"/>
                  </a:lnTo>
                  <a:lnTo>
                    <a:pt x="116" y="241"/>
                  </a:lnTo>
                  <a:lnTo>
                    <a:pt x="54" y="241"/>
                  </a:lnTo>
                  <a:lnTo>
                    <a:pt x="54" y="53"/>
                  </a:lnTo>
                  <a:lnTo>
                    <a:pt x="0" y="53"/>
                  </a:lnTo>
                  <a:lnTo>
                    <a:pt x="0" y="0"/>
                  </a:lnTo>
                  <a:lnTo>
                    <a:pt x="172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l-PL"/>
            </a:p>
          </p:txBody>
        </p:sp>
        <p:sp>
          <p:nvSpPr>
            <p:cNvPr id="122" name="Freeform 11"/>
            <p:cNvSpPr>
              <a:spLocks/>
            </p:cNvSpPr>
            <p:nvPr/>
          </p:nvSpPr>
          <p:spPr bwMode="auto">
            <a:xfrm>
              <a:off x="2091" y="2262"/>
              <a:ext cx="263" cy="241"/>
            </a:xfrm>
            <a:custGeom>
              <a:avLst/>
              <a:gdLst>
                <a:gd name="T0" fmla="*/ 182 w 263"/>
                <a:gd name="T1" fmla="*/ 0 h 241"/>
                <a:gd name="T2" fmla="*/ 263 w 263"/>
                <a:gd name="T3" fmla="*/ 0 h 241"/>
                <a:gd name="T4" fmla="*/ 263 w 263"/>
                <a:gd name="T5" fmla="*/ 241 h 241"/>
                <a:gd name="T6" fmla="*/ 204 w 263"/>
                <a:gd name="T7" fmla="*/ 241 h 241"/>
                <a:gd name="T8" fmla="*/ 204 w 263"/>
                <a:gd name="T9" fmla="*/ 138 h 241"/>
                <a:gd name="T10" fmla="*/ 213 w 263"/>
                <a:gd name="T11" fmla="*/ 74 h 241"/>
                <a:gd name="T12" fmla="*/ 211 w 263"/>
                <a:gd name="T13" fmla="*/ 74 h 241"/>
                <a:gd name="T14" fmla="*/ 187 w 263"/>
                <a:gd name="T15" fmla="*/ 138 h 241"/>
                <a:gd name="T16" fmla="*/ 156 w 263"/>
                <a:gd name="T17" fmla="*/ 205 h 241"/>
                <a:gd name="T18" fmla="*/ 107 w 263"/>
                <a:gd name="T19" fmla="*/ 205 h 241"/>
                <a:gd name="T20" fmla="*/ 78 w 263"/>
                <a:gd name="T21" fmla="*/ 138 h 241"/>
                <a:gd name="T22" fmla="*/ 52 w 263"/>
                <a:gd name="T23" fmla="*/ 74 h 241"/>
                <a:gd name="T24" fmla="*/ 50 w 263"/>
                <a:gd name="T25" fmla="*/ 74 h 241"/>
                <a:gd name="T26" fmla="*/ 59 w 263"/>
                <a:gd name="T27" fmla="*/ 138 h 241"/>
                <a:gd name="T28" fmla="*/ 59 w 263"/>
                <a:gd name="T29" fmla="*/ 241 h 241"/>
                <a:gd name="T30" fmla="*/ 0 w 263"/>
                <a:gd name="T31" fmla="*/ 241 h 241"/>
                <a:gd name="T32" fmla="*/ 0 w 263"/>
                <a:gd name="T33" fmla="*/ 0 h 241"/>
                <a:gd name="T34" fmla="*/ 83 w 263"/>
                <a:gd name="T35" fmla="*/ 0 h 241"/>
                <a:gd name="T36" fmla="*/ 133 w 263"/>
                <a:gd name="T37" fmla="*/ 133 h 241"/>
                <a:gd name="T38" fmla="*/ 182 w 263"/>
                <a:gd name="T39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63" h="241">
                  <a:moveTo>
                    <a:pt x="182" y="0"/>
                  </a:moveTo>
                  <a:lnTo>
                    <a:pt x="263" y="0"/>
                  </a:lnTo>
                  <a:lnTo>
                    <a:pt x="263" y="241"/>
                  </a:lnTo>
                  <a:lnTo>
                    <a:pt x="204" y="241"/>
                  </a:lnTo>
                  <a:lnTo>
                    <a:pt x="204" y="138"/>
                  </a:lnTo>
                  <a:lnTo>
                    <a:pt x="213" y="74"/>
                  </a:lnTo>
                  <a:lnTo>
                    <a:pt x="211" y="74"/>
                  </a:lnTo>
                  <a:lnTo>
                    <a:pt x="187" y="138"/>
                  </a:lnTo>
                  <a:lnTo>
                    <a:pt x="156" y="205"/>
                  </a:lnTo>
                  <a:lnTo>
                    <a:pt x="107" y="205"/>
                  </a:lnTo>
                  <a:lnTo>
                    <a:pt x="78" y="138"/>
                  </a:lnTo>
                  <a:lnTo>
                    <a:pt x="52" y="74"/>
                  </a:lnTo>
                  <a:lnTo>
                    <a:pt x="50" y="74"/>
                  </a:lnTo>
                  <a:lnTo>
                    <a:pt x="59" y="138"/>
                  </a:lnTo>
                  <a:lnTo>
                    <a:pt x="59" y="241"/>
                  </a:lnTo>
                  <a:lnTo>
                    <a:pt x="0" y="241"/>
                  </a:lnTo>
                  <a:lnTo>
                    <a:pt x="0" y="0"/>
                  </a:lnTo>
                  <a:lnTo>
                    <a:pt x="83" y="0"/>
                  </a:lnTo>
                  <a:lnTo>
                    <a:pt x="133" y="133"/>
                  </a:lnTo>
                  <a:lnTo>
                    <a:pt x="182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l-PL"/>
            </a:p>
          </p:txBody>
        </p:sp>
        <p:sp>
          <p:nvSpPr>
            <p:cNvPr id="123" name="Rectangle 12"/>
            <p:cNvSpPr>
              <a:spLocks noChangeArrowheads="1"/>
            </p:cNvSpPr>
            <p:nvPr/>
          </p:nvSpPr>
          <p:spPr bwMode="auto">
            <a:xfrm>
              <a:off x="2387" y="2262"/>
              <a:ext cx="59" cy="241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l-PL"/>
            </a:p>
          </p:txBody>
        </p:sp>
        <p:sp>
          <p:nvSpPr>
            <p:cNvPr id="124" name="Freeform 13"/>
            <p:cNvSpPr>
              <a:spLocks/>
            </p:cNvSpPr>
            <p:nvPr/>
          </p:nvSpPr>
          <p:spPr bwMode="auto">
            <a:xfrm>
              <a:off x="2479" y="2262"/>
              <a:ext cx="220" cy="241"/>
            </a:xfrm>
            <a:custGeom>
              <a:avLst/>
              <a:gdLst>
                <a:gd name="T0" fmla="*/ 52 w 220"/>
                <a:gd name="T1" fmla="*/ 60 h 241"/>
                <a:gd name="T2" fmla="*/ 62 w 220"/>
                <a:gd name="T3" fmla="*/ 112 h 241"/>
                <a:gd name="T4" fmla="*/ 62 w 220"/>
                <a:gd name="T5" fmla="*/ 241 h 241"/>
                <a:gd name="T6" fmla="*/ 0 w 220"/>
                <a:gd name="T7" fmla="*/ 241 h 241"/>
                <a:gd name="T8" fmla="*/ 0 w 220"/>
                <a:gd name="T9" fmla="*/ 0 h 241"/>
                <a:gd name="T10" fmla="*/ 81 w 220"/>
                <a:gd name="T11" fmla="*/ 0 h 241"/>
                <a:gd name="T12" fmla="*/ 144 w 220"/>
                <a:gd name="T13" fmla="*/ 131 h 241"/>
                <a:gd name="T14" fmla="*/ 166 w 220"/>
                <a:gd name="T15" fmla="*/ 188 h 241"/>
                <a:gd name="T16" fmla="*/ 168 w 220"/>
                <a:gd name="T17" fmla="*/ 188 h 241"/>
                <a:gd name="T18" fmla="*/ 159 w 220"/>
                <a:gd name="T19" fmla="*/ 129 h 241"/>
                <a:gd name="T20" fmla="*/ 159 w 220"/>
                <a:gd name="T21" fmla="*/ 0 h 241"/>
                <a:gd name="T22" fmla="*/ 220 w 220"/>
                <a:gd name="T23" fmla="*/ 0 h 241"/>
                <a:gd name="T24" fmla="*/ 220 w 220"/>
                <a:gd name="T25" fmla="*/ 241 h 241"/>
                <a:gd name="T26" fmla="*/ 135 w 220"/>
                <a:gd name="T27" fmla="*/ 241 h 241"/>
                <a:gd name="T28" fmla="*/ 73 w 220"/>
                <a:gd name="T29" fmla="*/ 110 h 241"/>
                <a:gd name="T30" fmla="*/ 55 w 220"/>
                <a:gd name="T31" fmla="*/ 57 h 241"/>
                <a:gd name="T32" fmla="*/ 52 w 220"/>
                <a:gd name="T33" fmla="*/ 6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0" h="241">
                  <a:moveTo>
                    <a:pt x="52" y="60"/>
                  </a:moveTo>
                  <a:lnTo>
                    <a:pt x="62" y="112"/>
                  </a:lnTo>
                  <a:lnTo>
                    <a:pt x="62" y="241"/>
                  </a:lnTo>
                  <a:lnTo>
                    <a:pt x="0" y="241"/>
                  </a:lnTo>
                  <a:lnTo>
                    <a:pt x="0" y="0"/>
                  </a:lnTo>
                  <a:lnTo>
                    <a:pt x="81" y="0"/>
                  </a:lnTo>
                  <a:lnTo>
                    <a:pt x="144" y="131"/>
                  </a:lnTo>
                  <a:lnTo>
                    <a:pt x="166" y="188"/>
                  </a:lnTo>
                  <a:lnTo>
                    <a:pt x="168" y="188"/>
                  </a:lnTo>
                  <a:lnTo>
                    <a:pt x="159" y="129"/>
                  </a:lnTo>
                  <a:lnTo>
                    <a:pt x="159" y="0"/>
                  </a:lnTo>
                  <a:lnTo>
                    <a:pt x="220" y="0"/>
                  </a:lnTo>
                  <a:lnTo>
                    <a:pt x="220" y="241"/>
                  </a:lnTo>
                  <a:lnTo>
                    <a:pt x="135" y="241"/>
                  </a:lnTo>
                  <a:lnTo>
                    <a:pt x="73" y="110"/>
                  </a:lnTo>
                  <a:lnTo>
                    <a:pt x="55" y="57"/>
                  </a:lnTo>
                  <a:lnTo>
                    <a:pt x="52" y="6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l-PL"/>
            </a:p>
          </p:txBody>
        </p:sp>
        <p:sp>
          <p:nvSpPr>
            <p:cNvPr id="125" name="Freeform 14"/>
            <p:cNvSpPr>
              <a:spLocks noEditPoints="1"/>
            </p:cNvSpPr>
            <p:nvPr/>
          </p:nvSpPr>
          <p:spPr bwMode="auto">
            <a:xfrm>
              <a:off x="2737" y="2262"/>
              <a:ext cx="201" cy="241"/>
            </a:xfrm>
            <a:custGeom>
              <a:avLst/>
              <a:gdLst>
                <a:gd name="T0" fmla="*/ 85 w 85"/>
                <a:gd name="T1" fmla="*/ 50 h 101"/>
                <a:gd name="T2" fmla="*/ 34 w 85"/>
                <a:gd name="T3" fmla="*/ 101 h 101"/>
                <a:gd name="T4" fmla="*/ 0 w 85"/>
                <a:gd name="T5" fmla="*/ 101 h 101"/>
                <a:gd name="T6" fmla="*/ 0 w 85"/>
                <a:gd name="T7" fmla="*/ 0 h 101"/>
                <a:gd name="T8" fmla="*/ 34 w 85"/>
                <a:gd name="T9" fmla="*/ 0 h 101"/>
                <a:gd name="T10" fmla="*/ 85 w 85"/>
                <a:gd name="T11" fmla="*/ 50 h 101"/>
                <a:gd name="T12" fmla="*/ 60 w 85"/>
                <a:gd name="T13" fmla="*/ 51 h 101"/>
                <a:gd name="T14" fmla="*/ 34 w 85"/>
                <a:gd name="T15" fmla="*/ 22 h 101"/>
                <a:gd name="T16" fmla="*/ 25 w 85"/>
                <a:gd name="T17" fmla="*/ 22 h 101"/>
                <a:gd name="T18" fmla="*/ 25 w 85"/>
                <a:gd name="T19" fmla="*/ 79 h 101"/>
                <a:gd name="T20" fmla="*/ 34 w 85"/>
                <a:gd name="T21" fmla="*/ 79 h 101"/>
                <a:gd name="T22" fmla="*/ 60 w 85"/>
                <a:gd name="T23" fmla="*/ 51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5" h="101">
                  <a:moveTo>
                    <a:pt x="85" y="50"/>
                  </a:moveTo>
                  <a:cubicBezTo>
                    <a:pt x="85" y="75"/>
                    <a:pt x="68" y="101"/>
                    <a:pt x="34" y="101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68" y="0"/>
                    <a:pt x="85" y="25"/>
                    <a:pt x="85" y="50"/>
                  </a:cubicBezTo>
                  <a:close/>
                  <a:moveTo>
                    <a:pt x="60" y="51"/>
                  </a:moveTo>
                  <a:cubicBezTo>
                    <a:pt x="60" y="37"/>
                    <a:pt x="51" y="22"/>
                    <a:pt x="34" y="22"/>
                  </a:cubicBezTo>
                  <a:cubicBezTo>
                    <a:pt x="25" y="22"/>
                    <a:pt x="25" y="22"/>
                    <a:pt x="25" y="22"/>
                  </a:cubicBezTo>
                  <a:cubicBezTo>
                    <a:pt x="25" y="79"/>
                    <a:pt x="25" y="79"/>
                    <a:pt x="25" y="79"/>
                  </a:cubicBezTo>
                  <a:cubicBezTo>
                    <a:pt x="34" y="79"/>
                    <a:pt x="34" y="79"/>
                    <a:pt x="34" y="79"/>
                  </a:cubicBezTo>
                  <a:cubicBezTo>
                    <a:pt x="51" y="79"/>
                    <a:pt x="60" y="64"/>
                    <a:pt x="60" y="51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l-PL"/>
            </a:p>
          </p:txBody>
        </p:sp>
        <p:sp>
          <p:nvSpPr>
            <p:cNvPr id="126" name="Freeform 15"/>
            <p:cNvSpPr>
              <a:spLocks/>
            </p:cNvSpPr>
            <p:nvPr/>
          </p:nvSpPr>
          <p:spPr bwMode="auto">
            <a:xfrm>
              <a:off x="2959" y="2260"/>
              <a:ext cx="170" cy="245"/>
            </a:xfrm>
            <a:custGeom>
              <a:avLst/>
              <a:gdLst>
                <a:gd name="T0" fmla="*/ 17 w 72"/>
                <a:gd name="T1" fmla="*/ 70 h 103"/>
                <a:gd name="T2" fmla="*/ 36 w 72"/>
                <a:gd name="T3" fmla="*/ 81 h 103"/>
                <a:gd name="T4" fmla="*/ 46 w 72"/>
                <a:gd name="T5" fmla="*/ 72 h 103"/>
                <a:gd name="T6" fmla="*/ 33 w 72"/>
                <a:gd name="T7" fmla="*/ 60 h 103"/>
                <a:gd name="T8" fmla="*/ 33 w 72"/>
                <a:gd name="T9" fmla="*/ 60 h 103"/>
                <a:gd name="T10" fmla="*/ 3 w 72"/>
                <a:gd name="T11" fmla="*/ 29 h 103"/>
                <a:gd name="T12" fmla="*/ 37 w 72"/>
                <a:gd name="T13" fmla="*/ 0 h 103"/>
                <a:gd name="T14" fmla="*/ 69 w 72"/>
                <a:gd name="T15" fmla="*/ 19 h 103"/>
                <a:gd name="T16" fmla="*/ 52 w 72"/>
                <a:gd name="T17" fmla="*/ 29 h 103"/>
                <a:gd name="T18" fmla="*/ 38 w 72"/>
                <a:gd name="T19" fmla="*/ 22 h 103"/>
                <a:gd name="T20" fmla="*/ 28 w 72"/>
                <a:gd name="T21" fmla="*/ 29 h 103"/>
                <a:gd name="T22" fmla="*/ 40 w 72"/>
                <a:gd name="T23" fmla="*/ 38 h 103"/>
                <a:gd name="T24" fmla="*/ 71 w 72"/>
                <a:gd name="T25" fmla="*/ 74 h 103"/>
                <a:gd name="T26" fmla="*/ 36 w 72"/>
                <a:gd name="T27" fmla="*/ 103 h 103"/>
                <a:gd name="T28" fmla="*/ 0 w 72"/>
                <a:gd name="T29" fmla="*/ 82 h 103"/>
                <a:gd name="T30" fmla="*/ 17 w 72"/>
                <a:gd name="T31" fmla="*/ 7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2" h="103">
                  <a:moveTo>
                    <a:pt x="17" y="70"/>
                  </a:moveTo>
                  <a:cubicBezTo>
                    <a:pt x="24" y="80"/>
                    <a:pt x="32" y="81"/>
                    <a:pt x="36" y="81"/>
                  </a:cubicBezTo>
                  <a:cubicBezTo>
                    <a:pt x="42" y="81"/>
                    <a:pt x="46" y="77"/>
                    <a:pt x="46" y="72"/>
                  </a:cubicBezTo>
                  <a:cubicBezTo>
                    <a:pt x="46" y="65"/>
                    <a:pt x="39" y="62"/>
                    <a:pt x="33" y="60"/>
                  </a:cubicBezTo>
                  <a:cubicBezTo>
                    <a:pt x="33" y="60"/>
                    <a:pt x="33" y="60"/>
                    <a:pt x="33" y="60"/>
                  </a:cubicBezTo>
                  <a:cubicBezTo>
                    <a:pt x="23" y="58"/>
                    <a:pt x="3" y="51"/>
                    <a:pt x="3" y="29"/>
                  </a:cubicBezTo>
                  <a:cubicBezTo>
                    <a:pt x="3" y="8"/>
                    <a:pt x="21" y="0"/>
                    <a:pt x="37" y="0"/>
                  </a:cubicBezTo>
                  <a:cubicBezTo>
                    <a:pt x="49" y="0"/>
                    <a:pt x="61" y="5"/>
                    <a:pt x="69" y="19"/>
                  </a:cubicBezTo>
                  <a:cubicBezTo>
                    <a:pt x="52" y="29"/>
                    <a:pt x="52" y="29"/>
                    <a:pt x="52" y="29"/>
                  </a:cubicBezTo>
                  <a:cubicBezTo>
                    <a:pt x="48" y="24"/>
                    <a:pt x="44" y="22"/>
                    <a:pt x="38" y="22"/>
                  </a:cubicBezTo>
                  <a:cubicBezTo>
                    <a:pt x="33" y="22"/>
                    <a:pt x="28" y="24"/>
                    <a:pt x="28" y="29"/>
                  </a:cubicBezTo>
                  <a:cubicBezTo>
                    <a:pt x="28" y="35"/>
                    <a:pt x="35" y="37"/>
                    <a:pt x="40" y="38"/>
                  </a:cubicBezTo>
                  <a:cubicBezTo>
                    <a:pt x="55" y="43"/>
                    <a:pt x="72" y="50"/>
                    <a:pt x="71" y="74"/>
                  </a:cubicBezTo>
                  <a:cubicBezTo>
                    <a:pt x="70" y="94"/>
                    <a:pt x="52" y="103"/>
                    <a:pt x="36" y="103"/>
                  </a:cubicBezTo>
                  <a:cubicBezTo>
                    <a:pt x="24" y="103"/>
                    <a:pt x="9" y="99"/>
                    <a:pt x="0" y="82"/>
                  </a:cubicBezTo>
                  <a:lnTo>
                    <a:pt x="17" y="7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l-PL"/>
            </a:p>
          </p:txBody>
        </p:sp>
        <p:sp>
          <p:nvSpPr>
            <p:cNvPr id="127" name="Freeform 16"/>
            <p:cNvSpPr>
              <a:spLocks/>
            </p:cNvSpPr>
            <p:nvPr/>
          </p:nvSpPr>
          <p:spPr bwMode="auto">
            <a:xfrm>
              <a:off x="235" y="2560"/>
              <a:ext cx="170" cy="245"/>
            </a:xfrm>
            <a:custGeom>
              <a:avLst/>
              <a:gdLst>
                <a:gd name="T0" fmla="*/ 16 w 72"/>
                <a:gd name="T1" fmla="*/ 70 h 103"/>
                <a:gd name="T2" fmla="*/ 36 w 72"/>
                <a:gd name="T3" fmla="*/ 81 h 103"/>
                <a:gd name="T4" fmla="*/ 46 w 72"/>
                <a:gd name="T5" fmla="*/ 72 h 103"/>
                <a:gd name="T6" fmla="*/ 33 w 72"/>
                <a:gd name="T7" fmla="*/ 61 h 103"/>
                <a:gd name="T8" fmla="*/ 33 w 72"/>
                <a:gd name="T9" fmla="*/ 61 h 103"/>
                <a:gd name="T10" fmla="*/ 2 w 72"/>
                <a:gd name="T11" fmla="*/ 30 h 103"/>
                <a:gd name="T12" fmla="*/ 36 w 72"/>
                <a:gd name="T13" fmla="*/ 0 h 103"/>
                <a:gd name="T14" fmla="*/ 68 w 72"/>
                <a:gd name="T15" fmla="*/ 19 h 103"/>
                <a:gd name="T16" fmla="*/ 52 w 72"/>
                <a:gd name="T17" fmla="*/ 29 h 103"/>
                <a:gd name="T18" fmla="*/ 37 w 72"/>
                <a:gd name="T19" fmla="*/ 22 h 103"/>
                <a:gd name="T20" fmla="*/ 28 w 72"/>
                <a:gd name="T21" fmla="*/ 30 h 103"/>
                <a:gd name="T22" fmla="*/ 39 w 72"/>
                <a:gd name="T23" fmla="*/ 39 h 103"/>
                <a:gd name="T24" fmla="*/ 71 w 72"/>
                <a:gd name="T25" fmla="*/ 74 h 103"/>
                <a:gd name="T26" fmla="*/ 35 w 72"/>
                <a:gd name="T27" fmla="*/ 103 h 103"/>
                <a:gd name="T28" fmla="*/ 0 w 72"/>
                <a:gd name="T29" fmla="*/ 82 h 103"/>
                <a:gd name="T30" fmla="*/ 16 w 72"/>
                <a:gd name="T31" fmla="*/ 7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2" h="103">
                  <a:moveTo>
                    <a:pt x="16" y="70"/>
                  </a:moveTo>
                  <a:cubicBezTo>
                    <a:pt x="24" y="80"/>
                    <a:pt x="31" y="81"/>
                    <a:pt x="36" y="81"/>
                  </a:cubicBezTo>
                  <a:cubicBezTo>
                    <a:pt x="41" y="81"/>
                    <a:pt x="45" y="77"/>
                    <a:pt x="46" y="72"/>
                  </a:cubicBezTo>
                  <a:cubicBezTo>
                    <a:pt x="46" y="65"/>
                    <a:pt x="39" y="62"/>
                    <a:pt x="33" y="61"/>
                  </a:cubicBezTo>
                  <a:cubicBezTo>
                    <a:pt x="33" y="61"/>
                    <a:pt x="33" y="61"/>
                    <a:pt x="33" y="61"/>
                  </a:cubicBezTo>
                  <a:cubicBezTo>
                    <a:pt x="22" y="58"/>
                    <a:pt x="2" y="51"/>
                    <a:pt x="2" y="30"/>
                  </a:cubicBezTo>
                  <a:cubicBezTo>
                    <a:pt x="3" y="8"/>
                    <a:pt x="20" y="0"/>
                    <a:pt x="36" y="0"/>
                  </a:cubicBezTo>
                  <a:cubicBezTo>
                    <a:pt x="49" y="0"/>
                    <a:pt x="61" y="6"/>
                    <a:pt x="68" y="19"/>
                  </a:cubicBezTo>
                  <a:cubicBezTo>
                    <a:pt x="52" y="29"/>
                    <a:pt x="52" y="29"/>
                    <a:pt x="52" y="29"/>
                  </a:cubicBezTo>
                  <a:cubicBezTo>
                    <a:pt x="48" y="24"/>
                    <a:pt x="43" y="22"/>
                    <a:pt x="37" y="22"/>
                  </a:cubicBezTo>
                  <a:cubicBezTo>
                    <a:pt x="32" y="22"/>
                    <a:pt x="28" y="24"/>
                    <a:pt x="28" y="30"/>
                  </a:cubicBezTo>
                  <a:cubicBezTo>
                    <a:pt x="27" y="35"/>
                    <a:pt x="34" y="37"/>
                    <a:pt x="39" y="39"/>
                  </a:cubicBezTo>
                  <a:cubicBezTo>
                    <a:pt x="55" y="43"/>
                    <a:pt x="72" y="50"/>
                    <a:pt x="71" y="74"/>
                  </a:cubicBezTo>
                  <a:cubicBezTo>
                    <a:pt x="70" y="94"/>
                    <a:pt x="52" y="103"/>
                    <a:pt x="35" y="103"/>
                  </a:cubicBezTo>
                  <a:cubicBezTo>
                    <a:pt x="24" y="103"/>
                    <a:pt x="9" y="99"/>
                    <a:pt x="0" y="82"/>
                  </a:cubicBezTo>
                  <a:lnTo>
                    <a:pt x="16" y="7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l-PL"/>
            </a:p>
          </p:txBody>
        </p:sp>
        <p:sp>
          <p:nvSpPr>
            <p:cNvPr id="128" name="Freeform 17"/>
            <p:cNvSpPr>
              <a:spLocks/>
            </p:cNvSpPr>
            <p:nvPr/>
          </p:nvSpPr>
          <p:spPr bwMode="auto">
            <a:xfrm>
              <a:off x="429" y="2562"/>
              <a:ext cx="186" cy="240"/>
            </a:xfrm>
            <a:custGeom>
              <a:avLst/>
              <a:gdLst>
                <a:gd name="T0" fmla="*/ 125 w 186"/>
                <a:gd name="T1" fmla="*/ 148 h 240"/>
                <a:gd name="T2" fmla="*/ 59 w 186"/>
                <a:gd name="T3" fmla="*/ 148 h 240"/>
                <a:gd name="T4" fmla="*/ 59 w 186"/>
                <a:gd name="T5" fmla="*/ 240 h 240"/>
                <a:gd name="T6" fmla="*/ 0 w 186"/>
                <a:gd name="T7" fmla="*/ 240 h 240"/>
                <a:gd name="T8" fmla="*/ 0 w 186"/>
                <a:gd name="T9" fmla="*/ 0 h 240"/>
                <a:gd name="T10" fmla="*/ 59 w 186"/>
                <a:gd name="T11" fmla="*/ 0 h 240"/>
                <a:gd name="T12" fmla="*/ 59 w 186"/>
                <a:gd name="T13" fmla="*/ 93 h 240"/>
                <a:gd name="T14" fmla="*/ 125 w 186"/>
                <a:gd name="T15" fmla="*/ 93 h 240"/>
                <a:gd name="T16" fmla="*/ 125 w 186"/>
                <a:gd name="T17" fmla="*/ 0 h 240"/>
                <a:gd name="T18" fmla="*/ 186 w 186"/>
                <a:gd name="T19" fmla="*/ 0 h 240"/>
                <a:gd name="T20" fmla="*/ 186 w 186"/>
                <a:gd name="T21" fmla="*/ 240 h 240"/>
                <a:gd name="T22" fmla="*/ 125 w 186"/>
                <a:gd name="T23" fmla="*/ 240 h 240"/>
                <a:gd name="T24" fmla="*/ 125 w 186"/>
                <a:gd name="T25" fmla="*/ 148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6" h="240">
                  <a:moveTo>
                    <a:pt x="125" y="148"/>
                  </a:moveTo>
                  <a:lnTo>
                    <a:pt x="59" y="148"/>
                  </a:lnTo>
                  <a:lnTo>
                    <a:pt x="59" y="240"/>
                  </a:lnTo>
                  <a:lnTo>
                    <a:pt x="0" y="240"/>
                  </a:lnTo>
                  <a:lnTo>
                    <a:pt x="0" y="0"/>
                  </a:lnTo>
                  <a:lnTo>
                    <a:pt x="59" y="0"/>
                  </a:lnTo>
                  <a:lnTo>
                    <a:pt x="59" y="93"/>
                  </a:lnTo>
                  <a:lnTo>
                    <a:pt x="125" y="93"/>
                  </a:lnTo>
                  <a:lnTo>
                    <a:pt x="125" y="0"/>
                  </a:lnTo>
                  <a:lnTo>
                    <a:pt x="186" y="0"/>
                  </a:lnTo>
                  <a:lnTo>
                    <a:pt x="186" y="240"/>
                  </a:lnTo>
                  <a:lnTo>
                    <a:pt x="125" y="240"/>
                  </a:lnTo>
                  <a:lnTo>
                    <a:pt x="125" y="148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l-PL"/>
            </a:p>
          </p:txBody>
        </p:sp>
        <p:sp>
          <p:nvSpPr>
            <p:cNvPr id="129" name="Freeform 18"/>
            <p:cNvSpPr>
              <a:spLocks noEditPoints="1"/>
            </p:cNvSpPr>
            <p:nvPr/>
          </p:nvSpPr>
          <p:spPr bwMode="auto">
            <a:xfrm>
              <a:off x="630" y="2562"/>
              <a:ext cx="241" cy="240"/>
            </a:xfrm>
            <a:custGeom>
              <a:avLst/>
              <a:gdLst>
                <a:gd name="T0" fmla="*/ 158 w 241"/>
                <a:gd name="T1" fmla="*/ 181 h 240"/>
                <a:gd name="T2" fmla="*/ 82 w 241"/>
                <a:gd name="T3" fmla="*/ 181 h 240"/>
                <a:gd name="T4" fmla="*/ 64 w 241"/>
                <a:gd name="T5" fmla="*/ 240 h 240"/>
                <a:gd name="T6" fmla="*/ 0 w 241"/>
                <a:gd name="T7" fmla="*/ 240 h 240"/>
                <a:gd name="T8" fmla="*/ 80 w 241"/>
                <a:gd name="T9" fmla="*/ 0 h 240"/>
                <a:gd name="T10" fmla="*/ 158 w 241"/>
                <a:gd name="T11" fmla="*/ 0 h 240"/>
                <a:gd name="T12" fmla="*/ 241 w 241"/>
                <a:gd name="T13" fmla="*/ 240 h 240"/>
                <a:gd name="T14" fmla="*/ 177 w 241"/>
                <a:gd name="T15" fmla="*/ 240 h 240"/>
                <a:gd name="T16" fmla="*/ 158 w 241"/>
                <a:gd name="T17" fmla="*/ 181 h 240"/>
                <a:gd name="T18" fmla="*/ 118 w 241"/>
                <a:gd name="T19" fmla="*/ 45 h 240"/>
                <a:gd name="T20" fmla="*/ 113 w 241"/>
                <a:gd name="T21" fmla="*/ 79 h 240"/>
                <a:gd name="T22" fmla="*/ 97 w 241"/>
                <a:gd name="T23" fmla="*/ 126 h 240"/>
                <a:gd name="T24" fmla="*/ 142 w 241"/>
                <a:gd name="T25" fmla="*/ 126 h 240"/>
                <a:gd name="T26" fmla="*/ 127 w 241"/>
                <a:gd name="T27" fmla="*/ 79 h 240"/>
                <a:gd name="T28" fmla="*/ 120 w 241"/>
                <a:gd name="T29" fmla="*/ 45 h 240"/>
                <a:gd name="T30" fmla="*/ 118 w 241"/>
                <a:gd name="T31" fmla="*/ 45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1" h="240">
                  <a:moveTo>
                    <a:pt x="158" y="181"/>
                  </a:moveTo>
                  <a:lnTo>
                    <a:pt x="82" y="181"/>
                  </a:lnTo>
                  <a:lnTo>
                    <a:pt x="64" y="240"/>
                  </a:lnTo>
                  <a:lnTo>
                    <a:pt x="0" y="240"/>
                  </a:lnTo>
                  <a:lnTo>
                    <a:pt x="80" y="0"/>
                  </a:lnTo>
                  <a:lnTo>
                    <a:pt x="158" y="0"/>
                  </a:lnTo>
                  <a:lnTo>
                    <a:pt x="241" y="240"/>
                  </a:lnTo>
                  <a:lnTo>
                    <a:pt x="177" y="240"/>
                  </a:lnTo>
                  <a:lnTo>
                    <a:pt x="158" y="181"/>
                  </a:lnTo>
                  <a:close/>
                  <a:moveTo>
                    <a:pt x="118" y="45"/>
                  </a:moveTo>
                  <a:lnTo>
                    <a:pt x="113" y="79"/>
                  </a:lnTo>
                  <a:lnTo>
                    <a:pt x="97" y="126"/>
                  </a:lnTo>
                  <a:lnTo>
                    <a:pt x="142" y="126"/>
                  </a:lnTo>
                  <a:lnTo>
                    <a:pt x="127" y="79"/>
                  </a:lnTo>
                  <a:lnTo>
                    <a:pt x="120" y="45"/>
                  </a:lnTo>
                  <a:lnTo>
                    <a:pt x="118" y="45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l-PL"/>
            </a:p>
          </p:txBody>
        </p:sp>
        <p:sp>
          <p:nvSpPr>
            <p:cNvPr id="130" name="Freeform 19"/>
            <p:cNvSpPr>
              <a:spLocks noEditPoints="1"/>
            </p:cNvSpPr>
            <p:nvPr/>
          </p:nvSpPr>
          <p:spPr bwMode="auto">
            <a:xfrm>
              <a:off x="883" y="2562"/>
              <a:ext cx="184" cy="240"/>
            </a:xfrm>
            <a:custGeom>
              <a:avLst/>
              <a:gdLst>
                <a:gd name="T0" fmla="*/ 78 w 78"/>
                <a:gd name="T1" fmla="*/ 101 h 101"/>
                <a:gd name="T2" fmla="*/ 49 w 78"/>
                <a:gd name="T3" fmla="*/ 101 h 101"/>
                <a:gd name="T4" fmla="*/ 29 w 78"/>
                <a:gd name="T5" fmla="*/ 66 h 101"/>
                <a:gd name="T6" fmla="*/ 25 w 78"/>
                <a:gd name="T7" fmla="*/ 66 h 101"/>
                <a:gd name="T8" fmla="*/ 25 w 78"/>
                <a:gd name="T9" fmla="*/ 101 h 101"/>
                <a:gd name="T10" fmla="*/ 0 w 78"/>
                <a:gd name="T11" fmla="*/ 101 h 101"/>
                <a:gd name="T12" fmla="*/ 0 w 78"/>
                <a:gd name="T13" fmla="*/ 0 h 101"/>
                <a:gd name="T14" fmla="*/ 35 w 78"/>
                <a:gd name="T15" fmla="*/ 0 h 101"/>
                <a:gd name="T16" fmla="*/ 68 w 78"/>
                <a:gd name="T17" fmla="*/ 15 h 101"/>
                <a:gd name="T18" fmla="*/ 72 w 78"/>
                <a:gd name="T19" fmla="*/ 34 h 101"/>
                <a:gd name="T20" fmla="*/ 53 w 78"/>
                <a:gd name="T21" fmla="*/ 61 h 101"/>
                <a:gd name="T22" fmla="*/ 78 w 78"/>
                <a:gd name="T23" fmla="*/ 101 h 101"/>
                <a:gd name="T24" fmla="*/ 35 w 78"/>
                <a:gd name="T25" fmla="*/ 44 h 101"/>
                <a:gd name="T26" fmla="*/ 47 w 78"/>
                <a:gd name="T27" fmla="*/ 33 h 101"/>
                <a:gd name="T28" fmla="*/ 35 w 78"/>
                <a:gd name="T29" fmla="*/ 22 h 101"/>
                <a:gd name="T30" fmla="*/ 25 w 78"/>
                <a:gd name="T31" fmla="*/ 22 h 101"/>
                <a:gd name="T32" fmla="*/ 25 w 78"/>
                <a:gd name="T33" fmla="*/ 44 h 101"/>
                <a:gd name="T34" fmla="*/ 35 w 78"/>
                <a:gd name="T35" fmla="*/ 44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8" h="101">
                  <a:moveTo>
                    <a:pt x="78" y="101"/>
                  </a:moveTo>
                  <a:cubicBezTo>
                    <a:pt x="49" y="101"/>
                    <a:pt x="49" y="101"/>
                    <a:pt x="49" y="101"/>
                  </a:cubicBezTo>
                  <a:cubicBezTo>
                    <a:pt x="29" y="66"/>
                    <a:pt x="29" y="66"/>
                    <a:pt x="29" y="66"/>
                  </a:cubicBezTo>
                  <a:cubicBezTo>
                    <a:pt x="25" y="66"/>
                    <a:pt x="25" y="66"/>
                    <a:pt x="25" y="66"/>
                  </a:cubicBezTo>
                  <a:cubicBezTo>
                    <a:pt x="25" y="101"/>
                    <a:pt x="25" y="101"/>
                    <a:pt x="25" y="101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50" y="0"/>
                    <a:pt x="61" y="5"/>
                    <a:pt x="68" y="15"/>
                  </a:cubicBezTo>
                  <a:cubicBezTo>
                    <a:pt x="71" y="21"/>
                    <a:pt x="72" y="27"/>
                    <a:pt x="72" y="34"/>
                  </a:cubicBezTo>
                  <a:cubicBezTo>
                    <a:pt x="72" y="45"/>
                    <a:pt x="66" y="57"/>
                    <a:pt x="53" y="61"/>
                  </a:cubicBezTo>
                  <a:lnTo>
                    <a:pt x="78" y="101"/>
                  </a:lnTo>
                  <a:close/>
                  <a:moveTo>
                    <a:pt x="35" y="44"/>
                  </a:moveTo>
                  <a:cubicBezTo>
                    <a:pt x="43" y="44"/>
                    <a:pt x="47" y="39"/>
                    <a:pt x="47" y="33"/>
                  </a:cubicBezTo>
                  <a:cubicBezTo>
                    <a:pt x="47" y="28"/>
                    <a:pt x="43" y="22"/>
                    <a:pt x="35" y="22"/>
                  </a:cubicBezTo>
                  <a:cubicBezTo>
                    <a:pt x="25" y="22"/>
                    <a:pt x="25" y="22"/>
                    <a:pt x="25" y="22"/>
                  </a:cubicBezTo>
                  <a:cubicBezTo>
                    <a:pt x="25" y="44"/>
                    <a:pt x="25" y="44"/>
                    <a:pt x="25" y="44"/>
                  </a:cubicBezTo>
                  <a:lnTo>
                    <a:pt x="35" y="44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l-PL"/>
            </a:p>
          </p:txBody>
        </p:sp>
        <p:sp>
          <p:nvSpPr>
            <p:cNvPr id="131" name="Freeform 20"/>
            <p:cNvSpPr>
              <a:spLocks noEditPoints="1"/>
            </p:cNvSpPr>
            <p:nvPr/>
          </p:nvSpPr>
          <p:spPr bwMode="auto">
            <a:xfrm>
              <a:off x="1086" y="2562"/>
              <a:ext cx="170" cy="240"/>
            </a:xfrm>
            <a:custGeom>
              <a:avLst/>
              <a:gdLst>
                <a:gd name="T0" fmla="*/ 25 w 72"/>
                <a:gd name="T1" fmla="*/ 101 h 101"/>
                <a:gd name="T2" fmla="*/ 0 w 72"/>
                <a:gd name="T3" fmla="*/ 101 h 101"/>
                <a:gd name="T4" fmla="*/ 0 w 72"/>
                <a:gd name="T5" fmla="*/ 0 h 101"/>
                <a:gd name="T6" fmla="*/ 34 w 72"/>
                <a:gd name="T7" fmla="*/ 0 h 101"/>
                <a:gd name="T8" fmla="*/ 72 w 72"/>
                <a:gd name="T9" fmla="*/ 37 h 101"/>
                <a:gd name="T10" fmla="*/ 34 w 72"/>
                <a:gd name="T11" fmla="*/ 72 h 101"/>
                <a:gd name="T12" fmla="*/ 25 w 72"/>
                <a:gd name="T13" fmla="*/ 72 h 101"/>
                <a:gd name="T14" fmla="*/ 25 w 72"/>
                <a:gd name="T15" fmla="*/ 101 h 101"/>
                <a:gd name="T16" fmla="*/ 47 w 72"/>
                <a:gd name="T17" fmla="*/ 37 h 101"/>
                <a:gd name="T18" fmla="*/ 34 w 72"/>
                <a:gd name="T19" fmla="*/ 22 h 101"/>
                <a:gd name="T20" fmla="*/ 25 w 72"/>
                <a:gd name="T21" fmla="*/ 22 h 101"/>
                <a:gd name="T22" fmla="*/ 25 w 72"/>
                <a:gd name="T23" fmla="*/ 52 h 101"/>
                <a:gd name="T24" fmla="*/ 34 w 72"/>
                <a:gd name="T25" fmla="*/ 52 h 101"/>
                <a:gd name="T26" fmla="*/ 47 w 72"/>
                <a:gd name="T27" fmla="*/ 37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2" h="101">
                  <a:moveTo>
                    <a:pt x="25" y="101"/>
                  </a:moveTo>
                  <a:cubicBezTo>
                    <a:pt x="0" y="101"/>
                    <a:pt x="0" y="101"/>
                    <a:pt x="0" y="10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60" y="0"/>
                    <a:pt x="72" y="19"/>
                    <a:pt x="72" y="37"/>
                  </a:cubicBezTo>
                  <a:cubicBezTo>
                    <a:pt x="72" y="55"/>
                    <a:pt x="59" y="72"/>
                    <a:pt x="34" y="72"/>
                  </a:cubicBezTo>
                  <a:cubicBezTo>
                    <a:pt x="25" y="72"/>
                    <a:pt x="25" y="72"/>
                    <a:pt x="25" y="72"/>
                  </a:cubicBezTo>
                  <a:lnTo>
                    <a:pt x="25" y="101"/>
                  </a:lnTo>
                  <a:close/>
                  <a:moveTo>
                    <a:pt x="47" y="37"/>
                  </a:moveTo>
                  <a:cubicBezTo>
                    <a:pt x="47" y="29"/>
                    <a:pt x="43" y="22"/>
                    <a:pt x="34" y="22"/>
                  </a:cubicBezTo>
                  <a:cubicBezTo>
                    <a:pt x="25" y="22"/>
                    <a:pt x="25" y="22"/>
                    <a:pt x="25" y="22"/>
                  </a:cubicBezTo>
                  <a:cubicBezTo>
                    <a:pt x="25" y="52"/>
                    <a:pt x="25" y="52"/>
                    <a:pt x="25" y="52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43" y="52"/>
                    <a:pt x="47" y="44"/>
                    <a:pt x="47" y="37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l-PL"/>
            </a:p>
          </p:txBody>
        </p:sp>
        <p:sp>
          <p:nvSpPr>
            <p:cNvPr id="132" name="Freeform 21"/>
            <p:cNvSpPr>
              <a:spLocks/>
            </p:cNvSpPr>
            <p:nvPr/>
          </p:nvSpPr>
          <p:spPr bwMode="auto">
            <a:xfrm>
              <a:off x="1346" y="2560"/>
              <a:ext cx="171" cy="245"/>
            </a:xfrm>
            <a:custGeom>
              <a:avLst/>
              <a:gdLst>
                <a:gd name="T0" fmla="*/ 17 w 72"/>
                <a:gd name="T1" fmla="*/ 70 h 103"/>
                <a:gd name="T2" fmla="*/ 36 w 72"/>
                <a:gd name="T3" fmla="*/ 81 h 103"/>
                <a:gd name="T4" fmla="*/ 46 w 72"/>
                <a:gd name="T5" fmla="*/ 72 h 103"/>
                <a:gd name="T6" fmla="*/ 33 w 72"/>
                <a:gd name="T7" fmla="*/ 61 h 103"/>
                <a:gd name="T8" fmla="*/ 33 w 72"/>
                <a:gd name="T9" fmla="*/ 61 h 103"/>
                <a:gd name="T10" fmla="*/ 3 w 72"/>
                <a:gd name="T11" fmla="*/ 30 h 103"/>
                <a:gd name="T12" fmla="*/ 37 w 72"/>
                <a:gd name="T13" fmla="*/ 0 h 103"/>
                <a:gd name="T14" fmla="*/ 69 w 72"/>
                <a:gd name="T15" fmla="*/ 19 h 103"/>
                <a:gd name="T16" fmla="*/ 52 w 72"/>
                <a:gd name="T17" fmla="*/ 29 h 103"/>
                <a:gd name="T18" fmla="*/ 38 w 72"/>
                <a:gd name="T19" fmla="*/ 22 h 103"/>
                <a:gd name="T20" fmla="*/ 28 w 72"/>
                <a:gd name="T21" fmla="*/ 30 h 103"/>
                <a:gd name="T22" fmla="*/ 40 w 72"/>
                <a:gd name="T23" fmla="*/ 39 h 103"/>
                <a:gd name="T24" fmla="*/ 71 w 72"/>
                <a:gd name="T25" fmla="*/ 74 h 103"/>
                <a:gd name="T26" fmla="*/ 36 w 72"/>
                <a:gd name="T27" fmla="*/ 103 h 103"/>
                <a:gd name="T28" fmla="*/ 0 w 72"/>
                <a:gd name="T29" fmla="*/ 82 h 103"/>
                <a:gd name="T30" fmla="*/ 17 w 72"/>
                <a:gd name="T31" fmla="*/ 7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2" h="103">
                  <a:moveTo>
                    <a:pt x="17" y="70"/>
                  </a:moveTo>
                  <a:cubicBezTo>
                    <a:pt x="24" y="80"/>
                    <a:pt x="32" y="81"/>
                    <a:pt x="36" y="81"/>
                  </a:cubicBezTo>
                  <a:cubicBezTo>
                    <a:pt x="42" y="81"/>
                    <a:pt x="46" y="77"/>
                    <a:pt x="46" y="72"/>
                  </a:cubicBezTo>
                  <a:cubicBezTo>
                    <a:pt x="46" y="65"/>
                    <a:pt x="39" y="62"/>
                    <a:pt x="33" y="61"/>
                  </a:cubicBezTo>
                  <a:cubicBezTo>
                    <a:pt x="33" y="61"/>
                    <a:pt x="33" y="61"/>
                    <a:pt x="33" y="61"/>
                  </a:cubicBezTo>
                  <a:cubicBezTo>
                    <a:pt x="23" y="58"/>
                    <a:pt x="3" y="51"/>
                    <a:pt x="3" y="30"/>
                  </a:cubicBezTo>
                  <a:cubicBezTo>
                    <a:pt x="3" y="8"/>
                    <a:pt x="21" y="0"/>
                    <a:pt x="37" y="0"/>
                  </a:cubicBezTo>
                  <a:cubicBezTo>
                    <a:pt x="49" y="0"/>
                    <a:pt x="61" y="6"/>
                    <a:pt x="69" y="19"/>
                  </a:cubicBezTo>
                  <a:cubicBezTo>
                    <a:pt x="52" y="29"/>
                    <a:pt x="52" y="29"/>
                    <a:pt x="52" y="29"/>
                  </a:cubicBezTo>
                  <a:cubicBezTo>
                    <a:pt x="48" y="24"/>
                    <a:pt x="44" y="22"/>
                    <a:pt x="38" y="22"/>
                  </a:cubicBezTo>
                  <a:cubicBezTo>
                    <a:pt x="33" y="22"/>
                    <a:pt x="28" y="24"/>
                    <a:pt x="28" y="30"/>
                  </a:cubicBezTo>
                  <a:cubicBezTo>
                    <a:pt x="28" y="35"/>
                    <a:pt x="35" y="37"/>
                    <a:pt x="40" y="39"/>
                  </a:cubicBezTo>
                  <a:cubicBezTo>
                    <a:pt x="55" y="43"/>
                    <a:pt x="72" y="50"/>
                    <a:pt x="71" y="74"/>
                  </a:cubicBezTo>
                  <a:cubicBezTo>
                    <a:pt x="70" y="94"/>
                    <a:pt x="52" y="103"/>
                    <a:pt x="36" y="103"/>
                  </a:cubicBezTo>
                  <a:cubicBezTo>
                    <a:pt x="25" y="103"/>
                    <a:pt x="9" y="99"/>
                    <a:pt x="0" y="82"/>
                  </a:cubicBezTo>
                  <a:lnTo>
                    <a:pt x="17" y="7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l-PL"/>
            </a:p>
          </p:txBody>
        </p:sp>
        <p:sp>
          <p:nvSpPr>
            <p:cNvPr id="133" name="Freeform 22"/>
            <p:cNvSpPr>
              <a:spLocks noEditPoints="1"/>
            </p:cNvSpPr>
            <p:nvPr/>
          </p:nvSpPr>
          <p:spPr bwMode="auto">
            <a:xfrm>
              <a:off x="1533" y="2560"/>
              <a:ext cx="246" cy="247"/>
            </a:xfrm>
            <a:custGeom>
              <a:avLst/>
              <a:gdLst>
                <a:gd name="T0" fmla="*/ 104 w 104"/>
                <a:gd name="T1" fmla="*/ 52 h 104"/>
                <a:gd name="T2" fmla="*/ 52 w 104"/>
                <a:gd name="T3" fmla="*/ 104 h 104"/>
                <a:gd name="T4" fmla="*/ 0 w 104"/>
                <a:gd name="T5" fmla="*/ 52 h 104"/>
                <a:gd name="T6" fmla="*/ 52 w 104"/>
                <a:gd name="T7" fmla="*/ 0 h 104"/>
                <a:gd name="T8" fmla="*/ 104 w 104"/>
                <a:gd name="T9" fmla="*/ 52 h 104"/>
                <a:gd name="T10" fmla="*/ 52 w 104"/>
                <a:gd name="T11" fmla="*/ 80 h 104"/>
                <a:gd name="T12" fmla="*/ 78 w 104"/>
                <a:gd name="T13" fmla="*/ 52 h 104"/>
                <a:gd name="T14" fmla="*/ 52 w 104"/>
                <a:gd name="T15" fmla="*/ 23 h 104"/>
                <a:gd name="T16" fmla="*/ 26 w 104"/>
                <a:gd name="T17" fmla="*/ 52 h 104"/>
                <a:gd name="T18" fmla="*/ 52 w 104"/>
                <a:gd name="T19" fmla="*/ 8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4" h="104">
                  <a:moveTo>
                    <a:pt x="104" y="52"/>
                  </a:moveTo>
                  <a:cubicBezTo>
                    <a:pt x="104" y="83"/>
                    <a:pt x="81" y="104"/>
                    <a:pt x="52" y="104"/>
                  </a:cubicBezTo>
                  <a:cubicBezTo>
                    <a:pt x="24" y="104"/>
                    <a:pt x="0" y="83"/>
                    <a:pt x="0" y="52"/>
                  </a:cubicBezTo>
                  <a:cubicBezTo>
                    <a:pt x="0" y="20"/>
                    <a:pt x="24" y="0"/>
                    <a:pt x="52" y="0"/>
                  </a:cubicBezTo>
                  <a:cubicBezTo>
                    <a:pt x="81" y="0"/>
                    <a:pt x="104" y="20"/>
                    <a:pt x="104" y="52"/>
                  </a:cubicBezTo>
                  <a:close/>
                  <a:moveTo>
                    <a:pt x="52" y="80"/>
                  </a:moveTo>
                  <a:cubicBezTo>
                    <a:pt x="65" y="80"/>
                    <a:pt x="78" y="73"/>
                    <a:pt x="78" y="52"/>
                  </a:cubicBezTo>
                  <a:cubicBezTo>
                    <a:pt x="78" y="31"/>
                    <a:pt x="65" y="23"/>
                    <a:pt x="52" y="23"/>
                  </a:cubicBezTo>
                  <a:cubicBezTo>
                    <a:pt x="39" y="23"/>
                    <a:pt x="26" y="32"/>
                    <a:pt x="26" y="52"/>
                  </a:cubicBezTo>
                  <a:cubicBezTo>
                    <a:pt x="26" y="71"/>
                    <a:pt x="39" y="80"/>
                    <a:pt x="52" y="8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l-PL"/>
            </a:p>
          </p:txBody>
        </p:sp>
        <p:sp>
          <p:nvSpPr>
            <p:cNvPr id="134" name="Freeform 23"/>
            <p:cNvSpPr>
              <a:spLocks/>
            </p:cNvSpPr>
            <p:nvPr/>
          </p:nvSpPr>
          <p:spPr bwMode="auto">
            <a:xfrm>
              <a:off x="1803" y="2562"/>
              <a:ext cx="139" cy="240"/>
            </a:xfrm>
            <a:custGeom>
              <a:avLst/>
              <a:gdLst>
                <a:gd name="T0" fmla="*/ 139 w 139"/>
                <a:gd name="T1" fmla="*/ 240 h 240"/>
                <a:gd name="T2" fmla="*/ 0 w 139"/>
                <a:gd name="T3" fmla="*/ 240 h 240"/>
                <a:gd name="T4" fmla="*/ 0 w 139"/>
                <a:gd name="T5" fmla="*/ 0 h 240"/>
                <a:gd name="T6" fmla="*/ 59 w 139"/>
                <a:gd name="T7" fmla="*/ 0 h 240"/>
                <a:gd name="T8" fmla="*/ 59 w 139"/>
                <a:gd name="T9" fmla="*/ 186 h 240"/>
                <a:gd name="T10" fmla="*/ 139 w 139"/>
                <a:gd name="T11" fmla="*/ 186 h 240"/>
                <a:gd name="T12" fmla="*/ 139 w 139"/>
                <a:gd name="T13" fmla="*/ 24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9" h="240">
                  <a:moveTo>
                    <a:pt x="139" y="240"/>
                  </a:moveTo>
                  <a:lnTo>
                    <a:pt x="0" y="240"/>
                  </a:lnTo>
                  <a:lnTo>
                    <a:pt x="0" y="0"/>
                  </a:lnTo>
                  <a:lnTo>
                    <a:pt x="59" y="0"/>
                  </a:lnTo>
                  <a:lnTo>
                    <a:pt x="59" y="186"/>
                  </a:lnTo>
                  <a:lnTo>
                    <a:pt x="139" y="186"/>
                  </a:lnTo>
                  <a:lnTo>
                    <a:pt x="139" y="24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l-PL"/>
            </a:p>
          </p:txBody>
        </p:sp>
        <p:sp>
          <p:nvSpPr>
            <p:cNvPr id="135" name="Freeform 24"/>
            <p:cNvSpPr>
              <a:spLocks/>
            </p:cNvSpPr>
            <p:nvPr/>
          </p:nvSpPr>
          <p:spPr bwMode="auto">
            <a:xfrm>
              <a:off x="1964" y="2562"/>
              <a:ext cx="182" cy="243"/>
            </a:xfrm>
            <a:custGeom>
              <a:avLst/>
              <a:gdLst>
                <a:gd name="T0" fmla="*/ 26 w 77"/>
                <a:gd name="T1" fmla="*/ 0 h 102"/>
                <a:gd name="T2" fmla="*/ 26 w 77"/>
                <a:gd name="T3" fmla="*/ 68 h 102"/>
                <a:gd name="T4" fmla="*/ 38 w 77"/>
                <a:gd name="T5" fmla="*/ 80 h 102"/>
                <a:gd name="T6" fmla="*/ 51 w 77"/>
                <a:gd name="T7" fmla="*/ 68 h 102"/>
                <a:gd name="T8" fmla="*/ 51 w 77"/>
                <a:gd name="T9" fmla="*/ 0 h 102"/>
                <a:gd name="T10" fmla="*/ 77 w 77"/>
                <a:gd name="T11" fmla="*/ 0 h 102"/>
                <a:gd name="T12" fmla="*/ 77 w 77"/>
                <a:gd name="T13" fmla="*/ 68 h 102"/>
                <a:gd name="T14" fmla="*/ 38 w 77"/>
                <a:gd name="T15" fmla="*/ 102 h 102"/>
                <a:gd name="T16" fmla="*/ 0 w 77"/>
                <a:gd name="T17" fmla="*/ 68 h 102"/>
                <a:gd name="T18" fmla="*/ 0 w 77"/>
                <a:gd name="T19" fmla="*/ 0 h 102"/>
                <a:gd name="T20" fmla="*/ 26 w 77"/>
                <a:gd name="T21" fmla="*/ 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7" h="102">
                  <a:moveTo>
                    <a:pt x="26" y="0"/>
                  </a:moveTo>
                  <a:cubicBezTo>
                    <a:pt x="26" y="68"/>
                    <a:pt x="26" y="68"/>
                    <a:pt x="26" y="68"/>
                  </a:cubicBezTo>
                  <a:cubicBezTo>
                    <a:pt x="26" y="76"/>
                    <a:pt x="32" y="80"/>
                    <a:pt x="38" y="80"/>
                  </a:cubicBezTo>
                  <a:cubicBezTo>
                    <a:pt x="45" y="80"/>
                    <a:pt x="51" y="76"/>
                    <a:pt x="51" y="68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77" y="68"/>
                    <a:pt x="77" y="68"/>
                    <a:pt x="77" y="68"/>
                  </a:cubicBezTo>
                  <a:cubicBezTo>
                    <a:pt x="77" y="91"/>
                    <a:pt x="57" y="102"/>
                    <a:pt x="38" y="102"/>
                  </a:cubicBezTo>
                  <a:cubicBezTo>
                    <a:pt x="19" y="102"/>
                    <a:pt x="0" y="91"/>
                    <a:pt x="0" y="68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26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l-PL"/>
            </a:p>
          </p:txBody>
        </p:sp>
        <p:sp>
          <p:nvSpPr>
            <p:cNvPr id="136" name="Freeform 25"/>
            <p:cNvSpPr>
              <a:spLocks/>
            </p:cNvSpPr>
            <p:nvPr/>
          </p:nvSpPr>
          <p:spPr bwMode="auto">
            <a:xfrm>
              <a:off x="2160" y="2562"/>
              <a:ext cx="172" cy="240"/>
            </a:xfrm>
            <a:custGeom>
              <a:avLst/>
              <a:gdLst>
                <a:gd name="T0" fmla="*/ 172 w 172"/>
                <a:gd name="T1" fmla="*/ 0 h 240"/>
                <a:gd name="T2" fmla="*/ 172 w 172"/>
                <a:gd name="T3" fmla="*/ 52 h 240"/>
                <a:gd name="T4" fmla="*/ 116 w 172"/>
                <a:gd name="T5" fmla="*/ 52 h 240"/>
                <a:gd name="T6" fmla="*/ 116 w 172"/>
                <a:gd name="T7" fmla="*/ 240 h 240"/>
                <a:gd name="T8" fmla="*/ 57 w 172"/>
                <a:gd name="T9" fmla="*/ 240 h 240"/>
                <a:gd name="T10" fmla="*/ 57 w 172"/>
                <a:gd name="T11" fmla="*/ 52 h 240"/>
                <a:gd name="T12" fmla="*/ 0 w 172"/>
                <a:gd name="T13" fmla="*/ 52 h 240"/>
                <a:gd name="T14" fmla="*/ 0 w 172"/>
                <a:gd name="T15" fmla="*/ 0 h 240"/>
                <a:gd name="T16" fmla="*/ 172 w 172"/>
                <a:gd name="T17" fmla="*/ 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2" h="240">
                  <a:moveTo>
                    <a:pt x="172" y="0"/>
                  </a:moveTo>
                  <a:lnTo>
                    <a:pt x="172" y="52"/>
                  </a:lnTo>
                  <a:lnTo>
                    <a:pt x="116" y="52"/>
                  </a:lnTo>
                  <a:lnTo>
                    <a:pt x="116" y="240"/>
                  </a:lnTo>
                  <a:lnTo>
                    <a:pt x="57" y="240"/>
                  </a:lnTo>
                  <a:lnTo>
                    <a:pt x="57" y="52"/>
                  </a:lnTo>
                  <a:lnTo>
                    <a:pt x="0" y="52"/>
                  </a:lnTo>
                  <a:lnTo>
                    <a:pt x="0" y="0"/>
                  </a:lnTo>
                  <a:lnTo>
                    <a:pt x="172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l-PL"/>
            </a:p>
          </p:txBody>
        </p:sp>
        <p:sp>
          <p:nvSpPr>
            <p:cNvPr id="137" name="Rectangle 26"/>
            <p:cNvSpPr>
              <a:spLocks noChangeArrowheads="1"/>
            </p:cNvSpPr>
            <p:nvPr/>
          </p:nvSpPr>
          <p:spPr bwMode="auto">
            <a:xfrm>
              <a:off x="2349" y="2562"/>
              <a:ext cx="62" cy="240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l-PL"/>
            </a:p>
          </p:txBody>
        </p:sp>
        <p:sp>
          <p:nvSpPr>
            <p:cNvPr id="138" name="Freeform 27"/>
            <p:cNvSpPr>
              <a:spLocks noEditPoints="1"/>
            </p:cNvSpPr>
            <p:nvPr/>
          </p:nvSpPr>
          <p:spPr bwMode="auto">
            <a:xfrm>
              <a:off x="2439" y="2560"/>
              <a:ext cx="248" cy="247"/>
            </a:xfrm>
            <a:custGeom>
              <a:avLst/>
              <a:gdLst>
                <a:gd name="T0" fmla="*/ 105 w 105"/>
                <a:gd name="T1" fmla="*/ 52 h 104"/>
                <a:gd name="T2" fmla="*/ 53 w 105"/>
                <a:gd name="T3" fmla="*/ 104 h 104"/>
                <a:gd name="T4" fmla="*/ 0 w 105"/>
                <a:gd name="T5" fmla="*/ 52 h 104"/>
                <a:gd name="T6" fmla="*/ 53 w 105"/>
                <a:gd name="T7" fmla="*/ 0 h 104"/>
                <a:gd name="T8" fmla="*/ 105 w 105"/>
                <a:gd name="T9" fmla="*/ 52 h 104"/>
                <a:gd name="T10" fmla="*/ 53 w 105"/>
                <a:gd name="T11" fmla="*/ 80 h 104"/>
                <a:gd name="T12" fmla="*/ 79 w 105"/>
                <a:gd name="T13" fmla="*/ 52 h 104"/>
                <a:gd name="T14" fmla="*/ 52 w 105"/>
                <a:gd name="T15" fmla="*/ 23 h 104"/>
                <a:gd name="T16" fmla="*/ 26 w 105"/>
                <a:gd name="T17" fmla="*/ 52 h 104"/>
                <a:gd name="T18" fmla="*/ 53 w 105"/>
                <a:gd name="T19" fmla="*/ 8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5" h="104">
                  <a:moveTo>
                    <a:pt x="105" y="52"/>
                  </a:moveTo>
                  <a:cubicBezTo>
                    <a:pt x="105" y="83"/>
                    <a:pt x="81" y="104"/>
                    <a:pt x="53" y="104"/>
                  </a:cubicBezTo>
                  <a:cubicBezTo>
                    <a:pt x="24" y="104"/>
                    <a:pt x="0" y="83"/>
                    <a:pt x="0" y="52"/>
                  </a:cubicBezTo>
                  <a:cubicBezTo>
                    <a:pt x="0" y="20"/>
                    <a:pt x="24" y="0"/>
                    <a:pt x="53" y="0"/>
                  </a:cubicBezTo>
                  <a:cubicBezTo>
                    <a:pt x="81" y="0"/>
                    <a:pt x="105" y="20"/>
                    <a:pt x="105" y="52"/>
                  </a:cubicBezTo>
                  <a:close/>
                  <a:moveTo>
                    <a:pt x="53" y="80"/>
                  </a:moveTo>
                  <a:cubicBezTo>
                    <a:pt x="65" y="80"/>
                    <a:pt x="79" y="73"/>
                    <a:pt x="79" y="52"/>
                  </a:cubicBezTo>
                  <a:cubicBezTo>
                    <a:pt x="79" y="31"/>
                    <a:pt x="65" y="23"/>
                    <a:pt x="52" y="23"/>
                  </a:cubicBezTo>
                  <a:cubicBezTo>
                    <a:pt x="39" y="23"/>
                    <a:pt x="26" y="32"/>
                    <a:pt x="26" y="52"/>
                  </a:cubicBezTo>
                  <a:cubicBezTo>
                    <a:pt x="26" y="71"/>
                    <a:pt x="40" y="80"/>
                    <a:pt x="53" y="8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l-PL"/>
            </a:p>
          </p:txBody>
        </p:sp>
        <p:sp>
          <p:nvSpPr>
            <p:cNvPr id="139" name="Freeform 28"/>
            <p:cNvSpPr>
              <a:spLocks/>
            </p:cNvSpPr>
            <p:nvPr/>
          </p:nvSpPr>
          <p:spPr bwMode="auto">
            <a:xfrm>
              <a:off x="2713" y="2562"/>
              <a:ext cx="218" cy="240"/>
            </a:xfrm>
            <a:custGeom>
              <a:avLst/>
              <a:gdLst>
                <a:gd name="T0" fmla="*/ 50 w 218"/>
                <a:gd name="T1" fmla="*/ 60 h 240"/>
                <a:gd name="T2" fmla="*/ 59 w 218"/>
                <a:gd name="T3" fmla="*/ 112 h 240"/>
                <a:gd name="T4" fmla="*/ 59 w 218"/>
                <a:gd name="T5" fmla="*/ 240 h 240"/>
                <a:gd name="T6" fmla="*/ 0 w 218"/>
                <a:gd name="T7" fmla="*/ 240 h 240"/>
                <a:gd name="T8" fmla="*/ 0 w 218"/>
                <a:gd name="T9" fmla="*/ 0 h 240"/>
                <a:gd name="T10" fmla="*/ 81 w 218"/>
                <a:gd name="T11" fmla="*/ 0 h 240"/>
                <a:gd name="T12" fmla="*/ 142 w 218"/>
                <a:gd name="T13" fmla="*/ 131 h 240"/>
                <a:gd name="T14" fmla="*/ 163 w 218"/>
                <a:gd name="T15" fmla="*/ 188 h 240"/>
                <a:gd name="T16" fmla="*/ 166 w 218"/>
                <a:gd name="T17" fmla="*/ 188 h 240"/>
                <a:gd name="T18" fmla="*/ 159 w 218"/>
                <a:gd name="T19" fmla="*/ 129 h 240"/>
                <a:gd name="T20" fmla="*/ 159 w 218"/>
                <a:gd name="T21" fmla="*/ 0 h 240"/>
                <a:gd name="T22" fmla="*/ 218 w 218"/>
                <a:gd name="T23" fmla="*/ 0 h 240"/>
                <a:gd name="T24" fmla="*/ 218 w 218"/>
                <a:gd name="T25" fmla="*/ 240 h 240"/>
                <a:gd name="T26" fmla="*/ 133 w 218"/>
                <a:gd name="T27" fmla="*/ 240 h 240"/>
                <a:gd name="T28" fmla="*/ 71 w 218"/>
                <a:gd name="T29" fmla="*/ 110 h 240"/>
                <a:gd name="T30" fmla="*/ 52 w 218"/>
                <a:gd name="T31" fmla="*/ 57 h 240"/>
                <a:gd name="T32" fmla="*/ 50 w 218"/>
                <a:gd name="T33" fmla="*/ 6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8" h="240">
                  <a:moveTo>
                    <a:pt x="50" y="60"/>
                  </a:moveTo>
                  <a:lnTo>
                    <a:pt x="59" y="112"/>
                  </a:lnTo>
                  <a:lnTo>
                    <a:pt x="59" y="240"/>
                  </a:lnTo>
                  <a:lnTo>
                    <a:pt x="0" y="240"/>
                  </a:lnTo>
                  <a:lnTo>
                    <a:pt x="0" y="0"/>
                  </a:lnTo>
                  <a:lnTo>
                    <a:pt x="81" y="0"/>
                  </a:lnTo>
                  <a:lnTo>
                    <a:pt x="142" y="131"/>
                  </a:lnTo>
                  <a:lnTo>
                    <a:pt x="163" y="188"/>
                  </a:lnTo>
                  <a:lnTo>
                    <a:pt x="166" y="188"/>
                  </a:lnTo>
                  <a:lnTo>
                    <a:pt x="159" y="129"/>
                  </a:lnTo>
                  <a:lnTo>
                    <a:pt x="159" y="0"/>
                  </a:lnTo>
                  <a:lnTo>
                    <a:pt x="218" y="0"/>
                  </a:lnTo>
                  <a:lnTo>
                    <a:pt x="218" y="240"/>
                  </a:lnTo>
                  <a:lnTo>
                    <a:pt x="133" y="240"/>
                  </a:lnTo>
                  <a:lnTo>
                    <a:pt x="71" y="110"/>
                  </a:lnTo>
                  <a:lnTo>
                    <a:pt x="52" y="57"/>
                  </a:lnTo>
                  <a:lnTo>
                    <a:pt x="50" y="6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l-PL"/>
            </a:p>
          </p:txBody>
        </p:sp>
        <p:sp>
          <p:nvSpPr>
            <p:cNvPr id="140" name="Freeform 29"/>
            <p:cNvSpPr>
              <a:spLocks/>
            </p:cNvSpPr>
            <p:nvPr/>
          </p:nvSpPr>
          <p:spPr bwMode="auto">
            <a:xfrm>
              <a:off x="2959" y="2560"/>
              <a:ext cx="170" cy="245"/>
            </a:xfrm>
            <a:custGeom>
              <a:avLst/>
              <a:gdLst>
                <a:gd name="T0" fmla="*/ 17 w 72"/>
                <a:gd name="T1" fmla="*/ 70 h 103"/>
                <a:gd name="T2" fmla="*/ 36 w 72"/>
                <a:gd name="T3" fmla="*/ 81 h 103"/>
                <a:gd name="T4" fmla="*/ 46 w 72"/>
                <a:gd name="T5" fmla="*/ 72 h 103"/>
                <a:gd name="T6" fmla="*/ 33 w 72"/>
                <a:gd name="T7" fmla="*/ 61 h 103"/>
                <a:gd name="T8" fmla="*/ 33 w 72"/>
                <a:gd name="T9" fmla="*/ 61 h 103"/>
                <a:gd name="T10" fmla="*/ 3 w 72"/>
                <a:gd name="T11" fmla="*/ 30 h 103"/>
                <a:gd name="T12" fmla="*/ 37 w 72"/>
                <a:gd name="T13" fmla="*/ 0 h 103"/>
                <a:gd name="T14" fmla="*/ 69 w 72"/>
                <a:gd name="T15" fmla="*/ 19 h 103"/>
                <a:gd name="T16" fmla="*/ 52 w 72"/>
                <a:gd name="T17" fmla="*/ 29 h 103"/>
                <a:gd name="T18" fmla="*/ 38 w 72"/>
                <a:gd name="T19" fmla="*/ 22 h 103"/>
                <a:gd name="T20" fmla="*/ 28 w 72"/>
                <a:gd name="T21" fmla="*/ 30 h 103"/>
                <a:gd name="T22" fmla="*/ 40 w 72"/>
                <a:gd name="T23" fmla="*/ 39 h 103"/>
                <a:gd name="T24" fmla="*/ 71 w 72"/>
                <a:gd name="T25" fmla="*/ 74 h 103"/>
                <a:gd name="T26" fmla="*/ 36 w 72"/>
                <a:gd name="T27" fmla="*/ 103 h 103"/>
                <a:gd name="T28" fmla="*/ 0 w 72"/>
                <a:gd name="T29" fmla="*/ 82 h 103"/>
                <a:gd name="T30" fmla="*/ 17 w 72"/>
                <a:gd name="T31" fmla="*/ 7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2" h="103">
                  <a:moveTo>
                    <a:pt x="17" y="70"/>
                  </a:moveTo>
                  <a:cubicBezTo>
                    <a:pt x="24" y="80"/>
                    <a:pt x="32" y="81"/>
                    <a:pt x="36" y="81"/>
                  </a:cubicBezTo>
                  <a:cubicBezTo>
                    <a:pt x="42" y="81"/>
                    <a:pt x="46" y="77"/>
                    <a:pt x="46" y="72"/>
                  </a:cubicBezTo>
                  <a:cubicBezTo>
                    <a:pt x="46" y="65"/>
                    <a:pt x="39" y="62"/>
                    <a:pt x="33" y="61"/>
                  </a:cubicBezTo>
                  <a:cubicBezTo>
                    <a:pt x="33" y="61"/>
                    <a:pt x="33" y="61"/>
                    <a:pt x="33" y="61"/>
                  </a:cubicBezTo>
                  <a:cubicBezTo>
                    <a:pt x="23" y="58"/>
                    <a:pt x="3" y="51"/>
                    <a:pt x="3" y="30"/>
                  </a:cubicBezTo>
                  <a:cubicBezTo>
                    <a:pt x="3" y="8"/>
                    <a:pt x="21" y="0"/>
                    <a:pt x="37" y="0"/>
                  </a:cubicBezTo>
                  <a:cubicBezTo>
                    <a:pt x="49" y="0"/>
                    <a:pt x="61" y="6"/>
                    <a:pt x="69" y="19"/>
                  </a:cubicBezTo>
                  <a:cubicBezTo>
                    <a:pt x="52" y="29"/>
                    <a:pt x="52" y="29"/>
                    <a:pt x="52" y="29"/>
                  </a:cubicBezTo>
                  <a:cubicBezTo>
                    <a:pt x="48" y="24"/>
                    <a:pt x="44" y="22"/>
                    <a:pt x="38" y="22"/>
                  </a:cubicBezTo>
                  <a:cubicBezTo>
                    <a:pt x="33" y="22"/>
                    <a:pt x="28" y="24"/>
                    <a:pt x="28" y="30"/>
                  </a:cubicBezTo>
                  <a:cubicBezTo>
                    <a:pt x="28" y="35"/>
                    <a:pt x="35" y="37"/>
                    <a:pt x="40" y="39"/>
                  </a:cubicBezTo>
                  <a:cubicBezTo>
                    <a:pt x="55" y="43"/>
                    <a:pt x="72" y="50"/>
                    <a:pt x="71" y="74"/>
                  </a:cubicBezTo>
                  <a:cubicBezTo>
                    <a:pt x="70" y="94"/>
                    <a:pt x="52" y="103"/>
                    <a:pt x="36" y="103"/>
                  </a:cubicBezTo>
                  <a:cubicBezTo>
                    <a:pt x="24" y="103"/>
                    <a:pt x="9" y="99"/>
                    <a:pt x="0" y="82"/>
                  </a:cubicBezTo>
                  <a:lnTo>
                    <a:pt x="17" y="7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l-PL"/>
            </a:p>
          </p:txBody>
        </p:sp>
        <p:sp>
          <p:nvSpPr>
            <p:cNvPr id="141" name="Rectangle 30"/>
            <p:cNvSpPr>
              <a:spLocks noChangeArrowheads="1"/>
            </p:cNvSpPr>
            <p:nvPr/>
          </p:nvSpPr>
          <p:spPr bwMode="auto">
            <a:xfrm>
              <a:off x="3279" y="1993"/>
              <a:ext cx="73" cy="269"/>
            </a:xfrm>
            <a:prstGeom prst="rect">
              <a:avLst/>
            </a:prstGeom>
            <a:solidFill>
              <a:srgbClr val="043B7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l-PL"/>
            </a:p>
          </p:txBody>
        </p:sp>
        <p:sp>
          <p:nvSpPr>
            <p:cNvPr id="142" name="Rectangle 31"/>
            <p:cNvSpPr>
              <a:spLocks noChangeArrowheads="1"/>
            </p:cNvSpPr>
            <p:nvPr/>
          </p:nvSpPr>
          <p:spPr bwMode="auto">
            <a:xfrm>
              <a:off x="3279" y="2262"/>
              <a:ext cx="74" cy="269"/>
            </a:xfrm>
            <a:prstGeom prst="rect">
              <a:avLst/>
            </a:prstGeom>
            <a:solidFill>
              <a:srgbClr val="C0195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l-PL"/>
            </a:p>
          </p:txBody>
        </p:sp>
        <p:sp>
          <p:nvSpPr>
            <p:cNvPr id="143" name="Rectangle 32"/>
            <p:cNvSpPr>
              <a:spLocks noChangeArrowheads="1"/>
            </p:cNvSpPr>
            <p:nvPr/>
          </p:nvSpPr>
          <p:spPr bwMode="auto">
            <a:xfrm>
              <a:off x="3279" y="2531"/>
              <a:ext cx="73" cy="271"/>
            </a:xfrm>
            <a:prstGeom prst="rect">
              <a:avLst/>
            </a:prstGeom>
            <a:solidFill>
              <a:srgbClr val="E35A1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l-PL"/>
            </a:p>
          </p:txBody>
        </p:sp>
        <p:sp>
          <p:nvSpPr>
            <p:cNvPr id="144" name="Rectangle 33"/>
            <p:cNvSpPr>
              <a:spLocks noChangeArrowheads="1"/>
            </p:cNvSpPr>
            <p:nvPr/>
          </p:nvSpPr>
          <p:spPr bwMode="auto">
            <a:xfrm>
              <a:off x="3279" y="2802"/>
              <a:ext cx="73" cy="269"/>
            </a:xfrm>
            <a:prstGeom prst="rect">
              <a:avLst/>
            </a:prstGeom>
            <a:solidFill>
              <a:srgbClr val="FFE50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l-PL"/>
            </a:p>
          </p:txBody>
        </p:sp>
        <p:sp>
          <p:nvSpPr>
            <p:cNvPr id="145" name="Freeform 34"/>
            <p:cNvSpPr>
              <a:spLocks/>
            </p:cNvSpPr>
            <p:nvPr/>
          </p:nvSpPr>
          <p:spPr bwMode="auto">
            <a:xfrm>
              <a:off x="3811" y="2386"/>
              <a:ext cx="198" cy="293"/>
            </a:xfrm>
            <a:custGeom>
              <a:avLst/>
              <a:gdLst>
                <a:gd name="T0" fmla="*/ 198 w 198"/>
                <a:gd name="T1" fmla="*/ 293 h 293"/>
                <a:gd name="T2" fmla="*/ 0 w 198"/>
                <a:gd name="T3" fmla="*/ 293 h 293"/>
                <a:gd name="T4" fmla="*/ 0 w 198"/>
                <a:gd name="T5" fmla="*/ 0 h 293"/>
                <a:gd name="T6" fmla="*/ 73 w 198"/>
                <a:gd name="T7" fmla="*/ 0 h 293"/>
                <a:gd name="T8" fmla="*/ 73 w 198"/>
                <a:gd name="T9" fmla="*/ 226 h 293"/>
                <a:gd name="T10" fmla="*/ 198 w 198"/>
                <a:gd name="T11" fmla="*/ 226 h 293"/>
                <a:gd name="T12" fmla="*/ 198 w 198"/>
                <a:gd name="T13" fmla="*/ 293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8" h="293">
                  <a:moveTo>
                    <a:pt x="198" y="293"/>
                  </a:moveTo>
                  <a:lnTo>
                    <a:pt x="0" y="293"/>
                  </a:lnTo>
                  <a:lnTo>
                    <a:pt x="0" y="0"/>
                  </a:lnTo>
                  <a:lnTo>
                    <a:pt x="73" y="0"/>
                  </a:lnTo>
                  <a:lnTo>
                    <a:pt x="73" y="226"/>
                  </a:lnTo>
                  <a:lnTo>
                    <a:pt x="198" y="226"/>
                  </a:lnTo>
                  <a:lnTo>
                    <a:pt x="198" y="293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l-PL"/>
            </a:p>
          </p:txBody>
        </p:sp>
        <p:sp>
          <p:nvSpPr>
            <p:cNvPr id="146" name="Freeform 35"/>
            <p:cNvSpPr>
              <a:spLocks/>
            </p:cNvSpPr>
            <p:nvPr/>
          </p:nvSpPr>
          <p:spPr bwMode="auto">
            <a:xfrm>
              <a:off x="4047" y="2386"/>
              <a:ext cx="253" cy="297"/>
            </a:xfrm>
            <a:custGeom>
              <a:avLst/>
              <a:gdLst>
                <a:gd name="T0" fmla="*/ 32 w 107"/>
                <a:gd name="T1" fmla="*/ 0 h 125"/>
                <a:gd name="T2" fmla="*/ 32 w 107"/>
                <a:gd name="T3" fmla="*/ 77 h 125"/>
                <a:gd name="T4" fmla="*/ 54 w 107"/>
                <a:gd name="T5" fmla="*/ 98 h 125"/>
                <a:gd name="T6" fmla="*/ 75 w 107"/>
                <a:gd name="T7" fmla="*/ 77 h 125"/>
                <a:gd name="T8" fmla="*/ 75 w 107"/>
                <a:gd name="T9" fmla="*/ 0 h 125"/>
                <a:gd name="T10" fmla="*/ 107 w 107"/>
                <a:gd name="T11" fmla="*/ 0 h 125"/>
                <a:gd name="T12" fmla="*/ 107 w 107"/>
                <a:gd name="T13" fmla="*/ 77 h 125"/>
                <a:gd name="T14" fmla="*/ 53 w 107"/>
                <a:gd name="T15" fmla="*/ 125 h 125"/>
                <a:gd name="T16" fmla="*/ 0 w 107"/>
                <a:gd name="T17" fmla="*/ 77 h 125"/>
                <a:gd name="T18" fmla="*/ 0 w 107"/>
                <a:gd name="T19" fmla="*/ 0 h 125"/>
                <a:gd name="T20" fmla="*/ 32 w 107"/>
                <a:gd name="T21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7" h="125">
                  <a:moveTo>
                    <a:pt x="32" y="0"/>
                  </a:moveTo>
                  <a:cubicBezTo>
                    <a:pt x="32" y="77"/>
                    <a:pt x="32" y="77"/>
                    <a:pt x="32" y="77"/>
                  </a:cubicBezTo>
                  <a:cubicBezTo>
                    <a:pt x="32" y="87"/>
                    <a:pt x="41" y="98"/>
                    <a:pt x="54" y="98"/>
                  </a:cubicBezTo>
                  <a:cubicBezTo>
                    <a:pt x="65" y="98"/>
                    <a:pt x="75" y="87"/>
                    <a:pt x="75" y="77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107" y="0"/>
                    <a:pt x="107" y="0"/>
                    <a:pt x="107" y="0"/>
                  </a:cubicBezTo>
                  <a:cubicBezTo>
                    <a:pt x="107" y="77"/>
                    <a:pt x="107" y="77"/>
                    <a:pt x="107" y="77"/>
                  </a:cubicBezTo>
                  <a:cubicBezTo>
                    <a:pt x="107" y="108"/>
                    <a:pt x="77" y="125"/>
                    <a:pt x="53" y="125"/>
                  </a:cubicBezTo>
                  <a:cubicBezTo>
                    <a:pt x="30" y="125"/>
                    <a:pt x="0" y="109"/>
                    <a:pt x="0" y="77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32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l-PL"/>
            </a:p>
          </p:txBody>
        </p:sp>
        <p:sp>
          <p:nvSpPr>
            <p:cNvPr id="147" name="Freeform 36"/>
            <p:cNvSpPr>
              <a:spLocks noEditPoints="1"/>
            </p:cNvSpPr>
            <p:nvPr/>
          </p:nvSpPr>
          <p:spPr bwMode="auto">
            <a:xfrm>
              <a:off x="4681" y="2381"/>
              <a:ext cx="303" cy="302"/>
            </a:xfrm>
            <a:custGeom>
              <a:avLst/>
              <a:gdLst>
                <a:gd name="T0" fmla="*/ 128 w 128"/>
                <a:gd name="T1" fmla="*/ 64 h 127"/>
                <a:gd name="T2" fmla="*/ 64 w 128"/>
                <a:gd name="T3" fmla="*/ 127 h 127"/>
                <a:gd name="T4" fmla="*/ 0 w 128"/>
                <a:gd name="T5" fmla="*/ 64 h 127"/>
                <a:gd name="T6" fmla="*/ 64 w 128"/>
                <a:gd name="T7" fmla="*/ 0 h 127"/>
                <a:gd name="T8" fmla="*/ 128 w 128"/>
                <a:gd name="T9" fmla="*/ 64 h 127"/>
                <a:gd name="T10" fmla="*/ 64 w 128"/>
                <a:gd name="T11" fmla="*/ 100 h 127"/>
                <a:gd name="T12" fmla="*/ 97 w 128"/>
                <a:gd name="T13" fmla="*/ 64 h 127"/>
                <a:gd name="T14" fmla="*/ 64 w 128"/>
                <a:gd name="T15" fmla="*/ 27 h 127"/>
                <a:gd name="T16" fmla="*/ 31 w 128"/>
                <a:gd name="T17" fmla="*/ 64 h 127"/>
                <a:gd name="T18" fmla="*/ 64 w 128"/>
                <a:gd name="T19" fmla="*/ 100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8" h="127">
                  <a:moveTo>
                    <a:pt x="128" y="64"/>
                  </a:moveTo>
                  <a:cubicBezTo>
                    <a:pt x="128" y="102"/>
                    <a:pt x="99" y="127"/>
                    <a:pt x="64" y="127"/>
                  </a:cubicBezTo>
                  <a:cubicBezTo>
                    <a:pt x="30" y="127"/>
                    <a:pt x="0" y="103"/>
                    <a:pt x="0" y="64"/>
                  </a:cubicBezTo>
                  <a:cubicBezTo>
                    <a:pt x="0" y="25"/>
                    <a:pt x="30" y="0"/>
                    <a:pt x="64" y="0"/>
                  </a:cubicBezTo>
                  <a:cubicBezTo>
                    <a:pt x="99" y="0"/>
                    <a:pt x="128" y="25"/>
                    <a:pt x="128" y="64"/>
                  </a:cubicBezTo>
                  <a:close/>
                  <a:moveTo>
                    <a:pt x="64" y="100"/>
                  </a:moveTo>
                  <a:cubicBezTo>
                    <a:pt x="81" y="100"/>
                    <a:pt x="97" y="91"/>
                    <a:pt x="97" y="64"/>
                  </a:cubicBezTo>
                  <a:cubicBezTo>
                    <a:pt x="97" y="37"/>
                    <a:pt x="80" y="27"/>
                    <a:pt x="64" y="27"/>
                  </a:cubicBezTo>
                  <a:cubicBezTo>
                    <a:pt x="47" y="27"/>
                    <a:pt x="31" y="39"/>
                    <a:pt x="31" y="64"/>
                  </a:cubicBezTo>
                  <a:cubicBezTo>
                    <a:pt x="31" y="88"/>
                    <a:pt x="48" y="100"/>
                    <a:pt x="64" y="10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l-PL"/>
            </a:p>
          </p:txBody>
        </p:sp>
        <p:sp>
          <p:nvSpPr>
            <p:cNvPr id="148" name="Freeform 37"/>
            <p:cNvSpPr>
              <a:spLocks/>
            </p:cNvSpPr>
            <p:nvPr/>
          </p:nvSpPr>
          <p:spPr bwMode="auto">
            <a:xfrm>
              <a:off x="5036" y="2386"/>
              <a:ext cx="194" cy="293"/>
            </a:xfrm>
            <a:custGeom>
              <a:avLst/>
              <a:gdLst>
                <a:gd name="T0" fmla="*/ 194 w 194"/>
                <a:gd name="T1" fmla="*/ 64 h 293"/>
                <a:gd name="T2" fmla="*/ 73 w 194"/>
                <a:gd name="T3" fmla="*/ 64 h 293"/>
                <a:gd name="T4" fmla="*/ 73 w 194"/>
                <a:gd name="T5" fmla="*/ 119 h 293"/>
                <a:gd name="T6" fmla="*/ 191 w 194"/>
                <a:gd name="T7" fmla="*/ 119 h 293"/>
                <a:gd name="T8" fmla="*/ 191 w 194"/>
                <a:gd name="T9" fmla="*/ 183 h 293"/>
                <a:gd name="T10" fmla="*/ 73 w 194"/>
                <a:gd name="T11" fmla="*/ 183 h 293"/>
                <a:gd name="T12" fmla="*/ 73 w 194"/>
                <a:gd name="T13" fmla="*/ 293 h 293"/>
                <a:gd name="T14" fmla="*/ 0 w 194"/>
                <a:gd name="T15" fmla="*/ 293 h 293"/>
                <a:gd name="T16" fmla="*/ 0 w 194"/>
                <a:gd name="T17" fmla="*/ 0 h 293"/>
                <a:gd name="T18" fmla="*/ 194 w 194"/>
                <a:gd name="T19" fmla="*/ 0 h 293"/>
                <a:gd name="T20" fmla="*/ 194 w 194"/>
                <a:gd name="T21" fmla="*/ 64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4" h="293">
                  <a:moveTo>
                    <a:pt x="194" y="64"/>
                  </a:moveTo>
                  <a:lnTo>
                    <a:pt x="73" y="64"/>
                  </a:lnTo>
                  <a:lnTo>
                    <a:pt x="73" y="119"/>
                  </a:lnTo>
                  <a:lnTo>
                    <a:pt x="191" y="119"/>
                  </a:lnTo>
                  <a:lnTo>
                    <a:pt x="191" y="183"/>
                  </a:lnTo>
                  <a:lnTo>
                    <a:pt x="73" y="183"/>
                  </a:lnTo>
                  <a:lnTo>
                    <a:pt x="73" y="293"/>
                  </a:lnTo>
                  <a:lnTo>
                    <a:pt x="0" y="293"/>
                  </a:lnTo>
                  <a:lnTo>
                    <a:pt x="0" y="0"/>
                  </a:lnTo>
                  <a:lnTo>
                    <a:pt x="194" y="0"/>
                  </a:lnTo>
                  <a:lnTo>
                    <a:pt x="194" y="64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l-PL"/>
            </a:p>
          </p:txBody>
        </p:sp>
        <p:sp>
          <p:nvSpPr>
            <p:cNvPr id="149" name="Freeform 38"/>
            <p:cNvSpPr>
              <a:spLocks/>
            </p:cNvSpPr>
            <p:nvPr/>
          </p:nvSpPr>
          <p:spPr bwMode="auto">
            <a:xfrm>
              <a:off x="5286" y="2386"/>
              <a:ext cx="239" cy="293"/>
            </a:xfrm>
            <a:custGeom>
              <a:avLst/>
              <a:gdLst>
                <a:gd name="T0" fmla="*/ 239 w 239"/>
                <a:gd name="T1" fmla="*/ 0 h 293"/>
                <a:gd name="T2" fmla="*/ 239 w 239"/>
                <a:gd name="T3" fmla="*/ 64 h 293"/>
                <a:gd name="T4" fmla="*/ 156 w 239"/>
                <a:gd name="T5" fmla="*/ 64 h 293"/>
                <a:gd name="T6" fmla="*/ 156 w 239"/>
                <a:gd name="T7" fmla="*/ 293 h 293"/>
                <a:gd name="T8" fmla="*/ 81 w 239"/>
                <a:gd name="T9" fmla="*/ 293 h 293"/>
                <a:gd name="T10" fmla="*/ 81 w 239"/>
                <a:gd name="T11" fmla="*/ 64 h 293"/>
                <a:gd name="T12" fmla="*/ 0 w 239"/>
                <a:gd name="T13" fmla="*/ 64 h 293"/>
                <a:gd name="T14" fmla="*/ 0 w 239"/>
                <a:gd name="T15" fmla="*/ 0 h 293"/>
                <a:gd name="T16" fmla="*/ 239 w 239"/>
                <a:gd name="T17" fmla="*/ 0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9" h="293">
                  <a:moveTo>
                    <a:pt x="239" y="0"/>
                  </a:moveTo>
                  <a:lnTo>
                    <a:pt x="239" y="64"/>
                  </a:lnTo>
                  <a:lnTo>
                    <a:pt x="156" y="64"/>
                  </a:lnTo>
                  <a:lnTo>
                    <a:pt x="156" y="293"/>
                  </a:lnTo>
                  <a:lnTo>
                    <a:pt x="81" y="293"/>
                  </a:lnTo>
                  <a:lnTo>
                    <a:pt x="81" y="64"/>
                  </a:lnTo>
                  <a:lnTo>
                    <a:pt x="0" y="64"/>
                  </a:lnTo>
                  <a:lnTo>
                    <a:pt x="0" y="0"/>
                  </a:lnTo>
                  <a:lnTo>
                    <a:pt x="239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l-PL"/>
            </a:p>
          </p:txBody>
        </p:sp>
        <p:sp>
          <p:nvSpPr>
            <p:cNvPr id="150" name="Freeform 39"/>
            <p:cNvSpPr>
              <a:spLocks/>
            </p:cNvSpPr>
            <p:nvPr/>
          </p:nvSpPr>
          <p:spPr bwMode="auto">
            <a:xfrm>
              <a:off x="3889" y="1993"/>
              <a:ext cx="293" cy="241"/>
            </a:xfrm>
            <a:custGeom>
              <a:avLst/>
              <a:gdLst>
                <a:gd name="T0" fmla="*/ 0 w 293"/>
                <a:gd name="T1" fmla="*/ 241 h 241"/>
                <a:gd name="T2" fmla="*/ 146 w 293"/>
                <a:gd name="T3" fmla="*/ 93 h 241"/>
                <a:gd name="T4" fmla="*/ 293 w 293"/>
                <a:gd name="T5" fmla="*/ 241 h 241"/>
                <a:gd name="T6" fmla="*/ 293 w 293"/>
                <a:gd name="T7" fmla="*/ 146 h 241"/>
                <a:gd name="T8" fmla="*/ 146 w 293"/>
                <a:gd name="T9" fmla="*/ 0 h 241"/>
                <a:gd name="T10" fmla="*/ 0 w 293"/>
                <a:gd name="T11" fmla="*/ 148 h 241"/>
                <a:gd name="T12" fmla="*/ 0 w 293"/>
                <a:gd name="T13" fmla="*/ 24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3" h="241">
                  <a:moveTo>
                    <a:pt x="0" y="241"/>
                  </a:moveTo>
                  <a:lnTo>
                    <a:pt x="146" y="93"/>
                  </a:lnTo>
                  <a:lnTo>
                    <a:pt x="293" y="241"/>
                  </a:lnTo>
                  <a:lnTo>
                    <a:pt x="293" y="146"/>
                  </a:lnTo>
                  <a:lnTo>
                    <a:pt x="146" y="0"/>
                  </a:lnTo>
                  <a:lnTo>
                    <a:pt x="0" y="148"/>
                  </a:lnTo>
                  <a:lnTo>
                    <a:pt x="0" y="241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l-PL"/>
            </a:p>
          </p:txBody>
        </p:sp>
        <p:sp>
          <p:nvSpPr>
            <p:cNvPr id="151" name="Freeform 40"/>
            <p:cNvSpPr>
              <a:spLocks/>
            </p:cNvSpPr>
            <p:nvPr/>
          </p:nvSpPr>
          <p:spPr bwMode="auto">
            <a:xfrm>
              <a:off x="3498" y="2384"/>
              <a:ext cx="242" cy="295"/>
            </a:xfrm>
            <a:custGeom>
              <a:avLst/>
              <a:gdLst>
                <a:gd name="T0" fmla="*/ 239 w 242"/>
                <a:gd name="T1" fmla="*/ 295 h 295"/>
                <a:gd name="T2" fmla="*/ 95 w 242"/>
                <a:gd name="T3" fmla="*/ 147 h 295"/>
                <a:gd name="T4" fmla="*/ 242 w 242"/>
                <a:gd name="T5" fmla="*/ 0 h 295"/>
                <a:gd name="T6" fmla="*/ 147 w 242"/>
                <a:gd name="T7" fmla="*/ 0 h 295"/>
                <a:gd name="T8" fmla="*/ 0 w 242"/>
                <a:gd name="T9" fmla="*/ 147 h 295"/>
                <a:gd name="T10" fmla="*/ 147 w 242"/>
                <a:gd name="T11" fmla="*/ 295 h 295"/>
                <a:gd name="T12" fmla="*/ 239 w 242"/>
                <a:gd name="T13" fmla="*/ 29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2" h="295">
                  <a:moveTo>
                    <a:pt x="239" y="295"/>
                  </a:moveTo>
                  <a:lnTo>
                    <a:pt x="95" y="147"/>
                  </a:lnTo>
                  <a:lnTo>
                    <a:pt x="242" y="0"/>
                  </a:lnTo>
                  <a:lnTo>
                    <a:pt x="147" y="0"/>
                  </a:lnTo>
                  <a:lnTo>
                    <a:pt x="0" y="147"/>
                  </a:lnTo>
                  <a:lnTo>
                    <a:pt x="147" y="295"/>
                  </a:lnTo>
                  <a:lnTo>
                    <a:pt x="239" y="295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l-PL"/>
            </a:p>
          </p:txBody>
        </p:sp>
        <p:sp>
          <p:nvSpPr>
            <p:cNvPr id="152" name="Freeform 41"/>
            <p:cNvSpPr>
              <a:spLocks/>
            </p:cNvSpPr>
            <p:nvPr/>
          </p:nvSpPr>
          <p:spPr bwMode="auto">
            <a:xfrm>
              <a:off x="3889" y="2831"/>
              <a:ext cx="293" cy="240"/>
            </a:xfrm>
            <a:custGeom>
              <a:avLst/>
              <a:gdLst>
                <a:gd name="T0" fmla="*/ 293 w 293"/>
                <a:gd name="T1" fmla="*/ 0 h 240"/>
                <a:gd name="T2" fmla="*/ 146 w 293"/>
                <a:gd name="T3" fmla="*/ 147 h 240"/>
                <a:gd name="T4" fmla="*/ 0 w 293"/>
                <a:gd name="T5" fmla="*/ 0 h 240"/>
                <a:gd name="T6" fmla="*/ 0 w 293"/>
                <a:gd name="T7" fmla="*/ 93 h 240"/>
                <a:gd name="T8" fmla="*/ 146 w 293"/>
                <a:gd name="T9" fmla="*/ 240 h 240"/>
                <a:gd name="T10" fmla="*/ 293 w 293"/>
                <a:gd name="T11" fmla="*/ 95 h 240"/>
                <a:gd name="T12" fmla="*/ 293 w 293"/>
                <a:gd name="T13" fmla="*/ 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3" h="240">
                  <a:moveTo>
                    <a:pt x="293" y="0"/>
                  </a:moveTo>
                  <a:lnTo>
                    <a:pt x="146" y="147"/>
                  </a:lnTo>
                  <a:lnTo>
                    <a:pt x="0" y="0"/>
                  </a:lnTo>
                  <a:lnTo>
                    <a:pt x="0" y="93"/>
                  </a:lnTo>
                  <a:lnTo>
                    <a:pt x="146" y="240"/>
                  </a:lnTo>
                  <a:lnTo>
                    <a:pt x="293" y="95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l-PL"/>
            </a:p>
          </p:txBody>
        </p:sp>
        <p:sp>
          <p:nvSpPr>
            <p:cNvPr id="153" name="Freeform 42"/>
            <p:cNvSpPr>
              <a:spLocks/>
            </p:cNvSpPr>
            <p:nvPr/>
          </p:nvSpPr>
          <p:spPr bwMode="auto">
            <a:xfrm>
              <a:off x="4532" y="2384"/>
              <a:ext cx="151" cy="107"/>
            </a:xfrm>
            <a:custGeom>
              <a:avLst/>
              <a:gdLst>
                <a:gd name="T0" fmla="*/ 45 w 151"/>
                <a:gd name="T1" fmla="*/ 107 h 107"/>
                <a:gd name="T2" fmla="*/ 151 w 151"/>
                <a:gd name="T3" fmla="*/ 0 h 107"/>
                <a:gd name="T4" fmla="*/ 59 w 151"/>
                <a:gd name="T5" fmla="*/ 0 h 107"/>
                <a:gd name="T6" fmla="*/ 0 w 151"/>
                <a:gd name="T7" fmla="*/ 61 h 107"/>
                <a:gd name="T8" fmla="*/ 45 w 151"/>
                <a:gd name="T9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1" h="107">
                  <a:moveTo>
                    <a:pt x="45" y="107"/>
                  </a:moveTo>
                  <a:lnTo>
                    <a:pt x="151" y="0"/>
                  </a:lnTo>
                  <a:lnTo>
                    <a:pt x="59" y="0"/>
                  </a:lnTo>
                  <a:lnTo>
                    <a:pt x="0" y="61"/>
                  </a:lnTo>
                  <a:lnTo>
                    <a:pt x="45" y="107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l-PL"/>
            </a:p>
          </p:txBody>
        </p:sp>
        <p:sp>
          <p:nvSpPr>
            <p:cNvPr id="154" name="Freeform 43"/>
            <p:cNvSpPr>
              <a:spLocks/>
            </p:cNvSpPr>
            <p:nvPr/>
          </p:nvSpPr>
          <p:spPr bwMode="auto">
            <a:xfrm>
              <a:off x="4532" y="2574"/>
              <a:ext cx="151" cy="105"/>
            </a:xfrm>
            <a:custGeom>
              <a:avLst/>
              <a:gdLst>
                <a:gd name="T0" fmla="*/ 0 w 151"/>
                <a:gd name="T1" fmla="*/ 45 h 105"/>
                <a:gd name="T2" fmla="*/ 59 w 151"/>
                <a:gd name="T3" fmla="*/ 105 h 105"/>
                <a:gd name="T4" fmla="*/ 151 w 151"/>
                <a:gd name="T5" fmla="*/ 105 h 105"/>
                <a:gd name="T6" fmla="*/ 45 w 151"/>
                <a:gd name="T7" fmla="*/ 0 h 105"/>
                <a:gd name="T8" fmla="*/ 0 w 151"/>
                <a:gd name="T9" fmla="*/ 4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1" h="105">
                  <a:moveTo>
                    <a:pt x="0" y="45"/>
                  </a:moveTo>
                  <a:lnTo>
                    <a:pt x="59" y="105"/>
                  </a:lnTo>
                  <a:lnTo>
                    <a:pt x="151" y="105"/>
                  </a:lnTo>
                  <a:lnTo>
                    <a:pt x="45" y="0"/>
                  </a:lnTo>
                  <a:lnTo>
                    <a:pt x="0" y="45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l-PL"/>
            </a:p>
          </p:txBody>
        </p:sp>
        <p:sp>
          <p:nvSpPr>
            <p:cNvPr id="155" name="Freeform 44"/>
            <p:cNvSpPr>
              <a:spLocks/>
            </p:cNvSpPr>
            <p:nvPr/>
          </p:nvSpPr>
          <p:spPr bwMode="auto">
            <a:xfrm>
              <a:off x="4333" y="2386"/>
              <a:ext cx="239" cy="293"/>
            </a:xfrm>
            <a:custGeom>
              <a:avLst/>
              <a:gdLst>
                <a:gd name="T0" fmla="*/ 0 w 239"/>
                <a:gd name="T1" fmla="*/ 0 h 293"/>
                <a:gd name="T2" fmla="*/ 145 w 239"/>
                <a:gd name="T3" fmla="*/ 145 h 293"/>
                <a:gd name="T4" fmla="*/ 0 w 239"/>
                <a:gd name="T5" fmla="*/ 293 h 293"/>
                <a:gd name="T6" fmla="*/ 93 w 239"/>
                <a:gd name="T7" fmla="*/ 293 h 293"/>
                <a:gd name="T8" fmla="*/ 239 w 239"/>
                <a:gd name="T9" fmla="*/ 145 h 293"/>
                <a:gd name="T10" fmla="*/ 93 w 239"/>
                <a:gd name="T11" fmla="*/ 0 h 293"/>
                <a:gd name="T12" fmla="*/ 0 w 239"/>
                <a:gd name="T13" fmla="*/ 0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9" h="293">
                  <a:moveTo>
                    <a:pt x="0" y="0"/>
                  </a:moveTo>
                  <a:lnTo>
                    <a:pt x="145" y="145"/>
                  </a:lnTo>
                  <a:lnTo>
                    <a:pt x="0" y="293"/>
                  </a:lnTo>
                  <a:lnTo>
                    <a:pt x="93" y="293"/>
                  </a:lnTo>
                  <a:lnTo>
                    <a:pt x="239" y="145"/>
                  </a:lnTo>
                  <a:lnTo>
                    <a:pt x="9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l-PL"/>
            </a:p>
          </p:txBody>
        </p:sp>
      </p:grpSp>
      <p:grpSp>
        <p:nvGrpSpPr>
          <p:cNvPr id="73" name="Group 19"/>
          <p:cNvGrpSpPr>
            <a:grpSpLocks noChangeAspect="1"/>
          </p:cNvGrpSpPr>
          <p:nvPr userDrawn="1"/>
        </p:nvGrpSpPr>
        <p:grpSpPr bwMode="auto">
          <a:xfrm>
            <a:off x="8176860" y="4339892"/>
            <a:ext cx="438164" cy="423513"/>
            <a:chOff x="2074" y="843"/>
            <a:chExt cx="1615" cy="1561"/>
          </a:xfrm>
        </p:grpSpPr>
        <p:sp>
          <p:nvSpPr>
            <p:cNvPr id="74" name="Freeform 20"/>
            <p:cNvSpPr>
              <a:spLocks noEditPoints="1"/>
            </p:cNvSpPr>
            <p:nvPr userDrawn="1"/>
          </p:nvSpPr>
          <p:spPr bwMode="auto">
            <a:xfrm>
              <a:off x="2074" y="1379"/>
              <a:ext cx="1525" cy="442"/>
            </a:xfrm>
            <a:custGeom>
              <a:avLst/>
              <a:gdLst>
                <a:gd name="T0" fmla="*/ 646 w 646"/>
                <a:gd name="T1" fmla="*/ 0 h 187"/>
                <a:gd name="T2" fmla="*/ 0 w 646"/>
                <a:gd name="T3" fmla="*/ 187 h 187"/>
                <a:gd name="T4" fmla="*/ 0 w 646"/>
                <a:gd name="T5" fmla="*/ 0 h 187"/>
                <a:gd name="T6" fmla="*/ 334 w 646"/>
                <a:gd name="T7" fmla="*/ 41 h 187"/>
                <a:gd name="T8" fmla="*/ 298 w 646"/>
                <a:gd name="T9" fmla="*/ 41 h 187"/>
                <a:gd name="T10" fmla="*/ 289 w 646"/>
                <a:gd name="T11" fmla="*/ 66 h 187"/>
                <a:gd name="T12" fmla="*/ 325 w 646"/>
                <a:gd name="T13" fmla="*/ 48 h 187"/>
                <a:gd name="T14" fmla="*/ 316 w 646"/>
                <a:gd name="T15" fmla="*/ 140 h 187"/>
                <a:gd name="T16" fmla="*/ 358 w 646"/>
                <a:gd name="T17" fmla="*/ 144 h 187"/>
                <a:gd name="T18" fmla="*/ 343 w 646"/>
                <a:gd name="T19" fmla="*/ 130 h 187"/>
                <a:gd name="T20" fmla="*/ 343 w 646"/>
                <a:gd name="T21" fmla="*/ 47 h 187"/>
                <a:gd name="T22" fmla="*/ 375 w 646"/>
                <a:gd name="T23" fmla="*/ 66 h 187"/>
                <a:gd name="T24" fmla="*/ 377 w 646"/>
                <a:gd name="T25" fmla="*/ 37 h 187"/>
                <a:gd name="T26" fmla="*/ 207 w 646"/>
                <a:gd name="T27" fmla="*/ 69 h 187"/>
                <a:gd name="T28" fmla="*/ 233 w 646"/>
                <a:gd name="T29" fmla="*/ 141 h 187"/>
                <a:gd name="T30" fmla="*/ 204 w 646"/>
                <a:gd name="T31" fmla="*/ 116 h 187"/>
                <a:gd name="T32" fmla="*/ 270 w 646"/>
                <a:gd name="T33" fmla="*/ 119 h 187"/>
                <a:gd name="T34" fmla="*/ 225 w 646"/>
                <a:gd name="T35" fmla="*/ 69 h 187"/>
                <a:gd name="T36" fmla="*/ 258 w 646"/>
                <a:gd name="T37" fmla="*/ 56 h 187"/>
                <a:gd name="T38" fmla="*/ 266 w 646"/>
                <a:gd name="T39" fmla="*/ 64 h 187"/>
                <a:gd name="T40" fmla="*/ 207 w 646"/>
                <a:gd name="T41" fmla="*/ 69 h 187"/>
                <a:gd name="T42" fmla="*/ 44 w 646"/>
                <a:gd name="T43" fmla="*/ 45 h 187"/>
                <a:gd name="T44" fmla="*/ 58 w 646"/>
                <a:gd name="T45" fmla="*/ 93 h 187"/>
                <a:gd name="T46" fmla="*/ 43 w 646"/>
                <a:gd name="T47" fmla="*/ 144 h 187"/>
                <a:gd name="T48" fmla="*/ 124 w 646"/>
                <a:gd name="T49" fmla="*/ 119 h 187"/>
                <a:gd name="T50" fmla="*/ 93 w 646"/>
                <a:gd name="T51" fmla="*/ 139 h 187"/>
                <a:gd name="T52" fmla="*/ 76 w 646"/>
                <a:gd name="T53" fmla="*/ 92 h 187"/>
                <a:gd name="T54" fmla="*/ 85 w 646"/>
                <a:gd name="T55" fmla="*/ 45 h 187"/>
                <a:gd name="T56" fmla="*/ 44 w 646"/>
                <a:gd name="T57" fmla="*/ 41 h 187"/>
                <a:gd name="T58" fmla="*/ 139 w 646"/>
                <a:gd name="T59" fmla="*/ 42 h 187"/>
                <a:gd name="T60" fmla="*/ 152 w 646"/>
                <a:gd name="T61" fmla="*/ 56 h 187"/>
                <a:gd name="T62" fmla="*/ 152 w 646"/>
                <a:gd name="T63" fmla="*/ 130 h 187"/>
                <a:gd name="T64" fmla="*/ 139 w 646"/>
                <a:gd name="T65" fmla="*/ 142 h 187"/>
                <a:gd name="T66" fmla="*/ 173 w 646"/>
                <a:gd name="T67" fmla="*/ 145 h 187"/>
                <a:gd name="T68" fmla="*/ 173 w 646"/>
                <a:gd name="T69" fmla="*/ 138 h 187"/>
                <a:gd name="T70" fmla="*/ 170 w 646"/>
                <a:gd name="T71" fmla="*/ 94 h 187"/>
                <a:gd name="T72" fmla="*/ 184 w 646"/>
                <a:gd name="T73" fmla="*/ 41 h 187"/>
                <a:gd name="T74" fmla="*/ 139 w 646"/>
                <a:gd name="T75" fmla="*/ 42 h 187"/>
                <a:gd name="T76" fmla="*/ 411 w 646"/>
                <a:gd name="T77" fmla="*/ 67 h 187"/>
                <a:gd name="T78" fmla="*/ 408 w 646"/>
                <a:gd name="T79" fmla="*/ 137 h 187"/>
                <a:gd name="T80" fmla="*/ 395 w 646"/>
                <a:gd name="T81" fmla="*/ 144 h 187"/>
                <a:gd name="T82" fmla="*/ 479 w 646"/>
                <a:gd name="T83" fmla="*/ 119 h 187"/>
                <a:gd name="T84" fmla="*/ 447 w 646"/>
                <a:gd name="T85" fmla="*/ 139 h 187"/>
                <a:gd name="T86" fmla="*/ 428 w 646"/>
                <a:gd name="T87" fmla="*/ 118 h 187"/>
                <a:gd name="T88" fmla="*/ 455 w 646"/>
                <a:gd name="T89" fmla="*/ 96 h 187"/>
                <a:gd name="T90" fmla="*/ 463 w 646"/>
                <a:gd name="T91" fmla="*/ 108 h 187"/>
                <a:gd name="T92" fmla="*/ 458 w 646"/>
                <a:gd name="T93" fmla="*/ 74 h 187"/>
                <a:gd name="T94" fmla="*/ 428 w 646"/>
                <a:gd name="T95" fmla="*/ 87 h 187"/>
                <a:gd name="T96" fmla="*/ 460 w 646"/>
                <a:gd name="T97" fmla="*/ 50 h 187"/>
                <a:gd name="T98" fmla="*/ 471 w 646"/>
                <a:gd name="T99" fmla="*/ 65 h 187"/>
                <a:gd name="T100" fmla="*/ 397 w 646"/>
                <a:gd name="T101" fmla="*/ 41 h 187"/>
                <a:gd name="T102" fmla="*/ 495 w 646"/>
                <a:gd name="T103" fmla="*/ 42 h 187"/>
                <a:gd name="T104" fmla="*/ 506 w 646"/>
                <a:gd name="T105" fmla="*/ 48 h 187"/>
                <a:gd name="T106" fmla="*/ 508 w 646"/>
                <a:gd name="T107" fmla="*/ 117 h 187"/>
                <a:gd name="T108" fmla="*/ 494 w 646"/>
                <a:gd name="T109" fmla="*/ 143 h 187"/>
                <a:gd name="T110" fmla="*/ 533 w 646"/>
                <a:gd name="T111" fmla="*/ 145 h 187"/>
                <a:gd name="T112" fmla="*/ 584 w 646"/>
                <a:gd name="T113" fmla="*/ 51 h 187"/>
                <a:gd name="T114" fmla="*/ 495 w 646"/>
                <a:gd name="T115" fmla="*/ 42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646" h="187">
                  <a:moveTo>
                    <a:pt x="0" y="0"/>
                  </a:moveTo>
                  <a:cubicBezTo>
                    <a:pt x="646" y="0"/>
                    <a:pt x="646" y="0"/>
                    <a:pt x="646" y="0"/>
                  </a:cubicBezTo>
                  <a:cubicBezTo>
                    <a:pt x="646" y="186"/>
                    <a:pt x="646" y="186"/>
                    <a:pt x="646" y="186"/>
                  </a:cubicBezTo>
                  <a:cubicBezTo>
                    <a:pt x="431" y="187"/>
                    <a:pt x="215" y="186"/>
                    <a:pt x="0" y="187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369" y="41"/>
                  </a:moveTo>
                  <a:cubicBezTo>
                    <a:pt x="361" y="43"/>
                    <a:pt x="346" y="41"/>
                    <a:pt x="334" y="41"/>
                  </a:cubicBezTo>
                  <a:cubicBezTo>
                    <a:pt x="316" y="41"/>
                    <a:pt x="316" y="41"/>
                    <a:pt x="316" y="41"/>
                  </a:cubicBezTo>
                  <a:cubicBezTo>
                    <a:pt x="309" y="41"/>
                    <a:pt x="302" y="42"/>
                    <a:pt x="298" y="41"/>
                  </a:cubicBezTo>
                  <a:cubicBezTo>
                    <a:pt x="295" y="40"/>
                    <a:pt x="293" y="36"/>
                    <a:pt x="290" y="37"/>
                  </a:cubicBezTo>
                  <a:cubicBezTo>
                    <a:pt x="289" y="45"/>
                    <a:pt x="288" y="58"/>
                    <a:pt x="289" y="66"/>
                  </a:cubicBezTo>
                  <a:cubicBezTo>
                    <a:pt x="292" y="66"/>
                    <a:pt x="292" y="66"/>
                    <a:pt x="292" y="66"/>
                  </a:cubicBezTo>
                  <a:cubicBezTo>
                    <a:pt x="294" y="50"/>
                    <a:pt x="306" y="44"/>
                    <a:pt x="325" y="48"/>
                  </a:cubicBezTo>
                  <a:cubicBezTo>
                    <a:pt x="325" y="117"/>
                    <a:pt x="325" y="117"/>
                    <a:pt x="325" y="117"/>
                  </a:cubicBezTo>
                  <a:cubicBezTo>
                    <a:pt x="325" y="129"/>
                    <a:pt x="326" y="138"/>
                    <a:pt x="316" y="140"/>
                  </a:cubicBezTo>
                  <a:cubicBezTo>
                    <a:pt x="312" y="141"/>
                    <a:pt x="307" y="139"/>
                    <a:pt x="309" y="144"/>
                  </a:cubicBezTo>
                  <a:cubicBezTo>
                    <a:pt x="324" y="145"/>
                    <a:pt x="344" y="146"/>
                    <a:pt x="358" y="144"/>
                  </a:cubicBezTo>
                  <a:cubicBezTo>
                    <a:pt x="358" y="141"/>
                    <a:pt x="358" y="141"/>
                    <a:pt x="358" y="141"/>
                  </a:cubicBezTo>
                  <a:cubicBezTo>
                    <a:pt x="350" y="140"/>
                    <a:pt x="344" y="139"/>
                    <a:pt x="343" y="130"/>
                  </a:cubicBezTo>
                  <a:cubicBezTo>
                    <a:pt x="341" y="119"/>
                    <a:pt x="343" y="103"/>
                    <a:pt x="343" y="89"/>
                  </a:cubicBezTo>
                  <a:cubicBezTo>
                    <a:pt x="343" y="47"/>
                    <a:pt x="343" y="47"/>
                    <a:pt x="343" y="47"/>
                  </a:cubicBezTo>
                  <a:cubicBezTo>
                    <a:pt x="353" y="48"/>
                    <a:pt x="362" y="46"/>
                    <a:pt x="368" y="50"/>
                  </a:cubicBezTo>
                  <a:cubicBezTo>
                    <a:pt x="373" y="53"/>
                    <a:pt x="372" y="60"/>
                    <a:pt x="375" y="66"/>
                  </a:cubicBezTo>
                  <a:cubicBezTo>
                    <a:pt x="379" y="66"/>
                    <a:pt x="379" y="66"/>
                    <a:pt x="379" y="66"/>
                  </a:cubicBezTo>
                  <a:cubicBezTo>
                    <a:pt x="379" y="57"/>
                    <a:pt x="377" y="45"/>
                    <a:pt x="377" y="37"/>
                  </a:cubicBezTo>
                  <a:cubicBezTo>
                    <a:pt x="375" y="36"/>
                    <a:pt x="373" y="40"/>
                    <a:pt x="369" y="41"/>
                  </a:cubicBezTo>
                  <a:moveTo>
                    <a:pt x="207" y="69"/>
                  </a:moveTo>
                  <a:cubicBezTo>
                    <a:pt x="208" y="96"/>
                    <a:pt x="243" y="97"/>
                    <a:pt x="252" y="113"/>
                  </a:cubicBezTo>
                  <a:cubicBezTo>
                    <a:pt x="259" y="127"/>
                    <a:pt x="250" y="143"/>
                    <a:pt x="233" y="141"/>
                  </a:cubicBezTo>
                  <a:cubicBezTo>
                    <a:pt x="219" y="139"/>
                    <a:pt x="214" y="126"/>
                    <a:pt x="208" y="115"/>
                  </a:cubicBezTo>
                  <a:cubicBezTo>
                    <a:pt x="207" y="116"/>
                    <a:pt x="205" y="116"/>
                    <a:pt x="204" y="116"/>
                  </a:cubicBezTo>
                  <a:cubicBezTo>
                    <a:pt x="204" y="124"/>
                    <a:pt x="207" y="133"/>
                    <a:pt x="208" y="141"/>
                  </a:cubicBezTo>
                  <a:cubicBezTo>
                    <a:pt x="235" y="155"/>
                    <a:pt x="268" y="145"/>
                    <a:pt x="270" y="119"/>
                  </a:cubicBezTo>
                  <a:cubicBezTo>
                    <a:pt x="272" y="106"/>
                    <a:pt x="266" y="97"/>
                    <a:pt x="260" y="92"/>
                  </a:cubicBezTo>
                  <a:cubicBezTo>
                    <a:pt x="249" y="83"/>
                    <a:pt x="232" y="81"/>
                    <a:pt x="225" y="69"/>
                  </a:cubicBezTo>
                  <a:cubicBezTo>
                    <a:pt x="221" y="61"/>
                    <a:pt x="224" y="51"/>
                    <a:pt x="231" y="47"/>
                  </a:cubicBezTo>
                  <a:cubicBezTo>
                    <a:pt x="243" y="40"/>
                    <a:pt x="253" y="48"/>
                    <a:pt x="258" y="56"/>
                  </a:cubicBezTo>
                  <a:cubicBezTo>
                    <a:pt x="258" y="58"/>
                    <a:pt x="260" y="65"/>
                    <a:pt x="262" y="65"/>
                  </a:cubicBezTo>
                  <a:cubicBezTo>
                    <a:pt x="263" y="65"/>
                    <a:pt x="264" y="64"/>
                    <a:pt x="266" y="64"/>
                  </a:cubicBezTo>
                  <a:cubicBezTo>
                    <a:pt x="266" y="58"/>
                    <a:pt x="263" y="50"/>
                    <a:pt x="263" y="42"/>
                  </a:cubicBezTo>
                  <a:cubicBezTo>
                    <a:pt x="238" y="32"/>
                    <a:pt x="207" y="41"/>
                    <a:pt x="207" y="69"/>
                  </a:cubicBezTo>
                  <a:moveTo>
                    <a:pt x="44" y="42"/>
                  </a:moveTo>
                  <a:cubicBezTo>
                    <a:pt x="44" y="45"/>
                    <a:pt x="44" y="45"/>
                    <a:pt x="44" y="45"/>
                  </a:cubicBezTo>
                  <a:cubicBezTo>
                    <a:pt x="59" y="43"/>
                    <a:pt x="58" y="57"/>
                    <a:pt x="58" y="71"/>
                  </a:cubicBezTo>
                  <a:cubicBezTo>
                    <a:pt x="58" y="93"/>
                    <a:pt x="58" y="93"/>
                    <a:pt x="58" y="93"/>
                  </a:cubicBezTo>
                  <a:cubicBezTo>
                    <a:pt x="58" y="106"/>
                    <a:pt x="61" y="135"/>
                    <a:pt x="53" y="139"/>
                  </a:cubicBezTo>
                  <a:cubicBezTo>
                    <a:pt x="49" y="141"/>
                    <a:pt x="42" y="138"/>
                    <a:pt x="43" y="144"/>
                  </a:cubicBezTo>
                  <a:cubicBezTo>
                    <a:pt x="67" y="146"/>
                    <a:pt x="94" y="144"/>
                    <a:pt x="118" y="145"/>
                  </a:cubicBezTo>
                  <a:cubicBezTo>
                    <a:pt x="120" y="136"/>
                    <a:pt x="123" y="128"/>
                    <a:pt x="124" y="119"/>
                  </a:cubicBezTo>
                  <a:cubicBezTo>
                    <a:pt x="118" y="116"/>
                    <a:pt x="118" y="121"/>
                    <a:pt x="117" y="124"/>
                  </a:cubicBezTo>
                  <a:cubicBezTo>
                    <a:pt x="113" y="135"/>
                    <a:pt x="107" y="139"/>
                    <a:pt x="93" y="139"/>
                  </a:cubicBezTo>
                  <a:cubicBezTo>
                    <a:pt x="84" y="139"/>
                    <a:pt x="77" y="138"/>
                    <a:pt x="76" y="127"/>
                  </a:cubicBezTo>
                  <a:cubicBezTo>
                    <a:pt x="75" y="117"/>
                    <a:pt x="76" y="104"/>
                    <a:pt x="76" y="92"/>
                  </a:cubicBezTo>
                  <a:cubicBezTo>
                    <a:pt x="76" y="79"/>
                    <a:pt x="75" y="66"/>
                    <a:pt x="76" y="56"/>
                  </a:cubicBezTo>
                  <a:cubicBezTo>
                    <a:pt x="76" y="48"/>
                    <a:pt x="79" y="47"/>
                    <a:pt x="85" y="45"/>
                  </a:cubicBezTo>
                  <a:cubicBezTo>
                    <a:pt x="87" y="45"/>
                    <a:pt x="91" y="47"/>
                    <a:pt x="90" y="42"/>
                  </a:cubicBezTo>
                  <a:cubicBezTo>
                    <a:pt x="76" y="40"/>
                    <a:pt x="59" y="41"/>
                    <a:pt x="44" y="41"/>
                  </a:cubicBezTo>
                  <a:cubicBezTo>
                    <a:pt x="44" y="41"/>
                    <a:pt x="44" y="41"/>
                    <a:pt x="44" y="42"/>
                  </a:cubicBezTo>
                  <a:moveTo>
                    <a:pt x="139" y="42"/>
                  </a:moveTo>
                  <a:cubicBezTo>
                    <a:pt x="139" y="45"/>
                    <a:pt x="139" y="45"/>
                    <a:pt x="139" y="45"/>
                  </a:cubicBezTo>
                  <a:cubicBezTo>
                    <a:pt x="147" y="45"/>
                    <a:pt x="151" y="47"/>
                    <a:pt x="152" y="56"/>
                  </a:cubicBezTo>
                  <a:cubicBezTo>
                    <a:pt x="153" y="66"/>
                    <a:pt x="152" y="78"/>
                    <a:pt x="152" y="93"/>
                  </a:cubicBezTo>
                  <a:cubicBezTo>
                    <a:pt x="152" y="106"/>
                    <a:pt x="153" y="120"/>
                    <a:pt x="152" y="130"/>
                  </a:cubicBezTo>
                  <a:cubicBezTo>
                    <a:pt x="152" y="132"/>
                    <a:pt x="151" y="136"/>
                    <a:pt x="151" y="137"/>
                  </a:cubicBezTo>
                  <a:cubicBezTo>
                    <a:pt x="148" y="140"/>
                    <a:pt x="139" y="140"/>
                    <a:pt x="139" y="142"/>
                  </a:cubicBezTo>
                  <a:cubicBezTo>
                    <a:pt x="138" y="143"/>
                    <a:pt x="139" y="143"/>
                    <a:pt x="139" y="144"/>
                  </a:cubicBezTo>
                  <a:cubicBezTo>
                    <a:pt x="146" y="146"/>
                    <a:pt x="162" y="145"/>
                    <a:pt x="173" y="145"/>
                  </a:cubicBezTo>
                  <a:cubicBezTo>
                    <a:pt x="177" y="145"/>
                    <a:pt x="186" y="147"/>
                    <a:pt x="184" y="141"/>
                  </a:cubicBezTo>
                  <a:cubicBezTo>
                    <a:pt x="181" y="140"/>
                    <a:pt x="175" y="140"/>
                    <a:pt x="173" y="138"/>
                  </a:cubicBezTo>
                  <a:cubicBezTo>
                    <a:pt x="170" y="135"/>
                    <a:pt x="170" y="124"/>
                    <a:pt x="170" y="118"/>
                  </a:cubicBezTo>
                  <a:cubicBezTo>
                    <a:pt x="170" y="94"/>
                    <a:pt x="170" y="94"/>
                    <a:pt x="170" y="94"/>
                  </a:cubicBezTo>
                  <a:cubicBezTo>
                    <a:pt x="170" y="82"/>
                    <a:pt x="167" y="53"/>
                    <a:pt x="173" y="48"/>
                  </a:cubicBezTo>
                  <a:cubicBezTo>
                    <a:pt x="176" y="44"/>
                    <a:pt x="186" y="47"/>
                    <a:pt x="184" y="41"/>
                  </a:cubicBezTo>
                  <a:cubicBezTo>
                    <a:pt x="170" y="40"/>
                    <a:pt x="154" y="41"/>
                    <a:pt x="139" y="41"/>
                  </a:cubicBezTo>
                  <a:cubicBezTo>
                    <a:pt x="139" y="41"/>
                    <a:pt x="139" y="41"/>
                    <a:pt x="139" y="42"/>
                  </a:cubicBezTo>
                  <a:moveTo>
                    <a:pt x="397" y="45"/>
                  </a:moveTo>
                  <a:cubicBezTo>
                    <a:pt x="410" y="44"/>
                    <a:pt x="410" y="53"/>
                    <a:pt x="411" y="67"/>
                  </a:cubicBezTo>
                  <a:cubicBezTo>
                    <a:pt x="411" y="83"/>
                    <a:pt x="411" y="99"/>
                    <a:pt x="411" y="115"/>
                  </a:cubicBezTo>
                  <a:cubicBezTo>
                    <a:pt x="411" y="123"/>
                    <a:pt x="411" y="134"/>
                    <a:pt x="408" y="137"/>
                  </a:cubicBezTo>
                  <a:cubicBezTo>
                    <a:pt x="405" y="141"/>
                    <a:pt x="398" y="139"/>
                    <a:pt x="395" y="141"/>
                  </a:cubicBezTo>
                  <a:cubicBezTo>
                    <a:pt x="395" y="144"/>
                    <a:pt x="395" y="144"/>
                    <a:pt x="395" y="144"/>
                  </a:cubicBezTo>
                  <a:cubicBezTo>
                    <a:pt x="421" y="145"/>
                    <a:pt x="448" y="145"/>
                    <a:pt x="474" y="145"/>
                  </a:cubicBezTo>
                  <a:cubicBezTo>
                    <a:pt x="476" y="137"/>
                    <a:pt x="478" y="128"/>
                    <a:pt x="479" y="119"/>
                  </a:cubicBezTo>
                  <a:cubicBezTo>
                    <a:pt x="473" y="116"/>
                    <a:pt x="473" y="123"/>
                    <a:pt x="471" y="127"/>
                  </a:cubicBezTo>
                  <a:cubicBezTo>
                    <a:pt x="467" y="136"/>
                    <a:pt x="460" y="139"/>
                    <a:pt x="447" y="139"/>
                  </a:cubicBezTo>
                  <a:cubicBezTo>
                    <a:pt x="444" y="139"/>
                    <a:pt x="436" y="139"/>
                    <a:pt x="432" y="137"/>
                  </a:cubicBezTo>
                  <a:cubicBezTo>
                    <a:pt x="428" y="135"/>
                    <a:pt x="428" y="125"/>
                    <a:pt x="428" y="118"/>
                  </a:cubicBezTo>
                  <a:cubicBezTo>
                    <a:pt x="428" y="109"/>
                    <a:pt x="428" y="101"/>
                    <a:pt x="428" y="94"/>
                  </a:cubicBezTo>
                  <a:cubicBezTo>
                    <a:pt x="437" y="96"/>
                    <a:pt x="449" y="92"/>
                    <a:pt x="455" y="96"/>
                  </a:cubicBezTo>
                  <a:cubicBezTo>
                    <a:pt x="458" y="99"/>
                    <a:pt x="456" y="104"/>
                    <a:pt x="459" y="108"/>
                  </a:cubicBezTo>
                  <a:cubicBezTo>
                    <a:pt x="463" y="108"/>
                    <a:pt x="463" y="108"/>
                    <a:pt x="463" y="108"/>
                  </a:cubicBezTo>
                  <a:cubicBezTo>
                    <a:pt x="463" y="74"/>
                    <a:pt x="463" y="74"/>
                    <a:pt x="463" y="74"/>
                  </a:cubicBezTo>
                  <a:cubicBezTo>
                    <a:pt x="458" y="74"/>
                    <a:pt x="458" y="74"/>
                    <a:pt x="458" y="74"/>
                  </a:cubicBezTo>
                  <a:cubicBezTo>
                    <a:pt x="457" y="79"/>
                    <a:pt x="458" y="84"/>
                    <a:pt x="454" y="86"/>
                  </a:cubicBezTo>
                  <a:cubicBezTo>
                    <a:pt x="448" y="89"/>
                    <a:pt x="436" y="86"/>
                    <a:pt x="428" y="87"/>
                  </a:cubicBezTo>
                  <a:cubicBezTo>
                    <a:pt x="429" y="76"/>
                    <a:pt x="426" y="57"/>
                    <a:pt x="430" y="47"/>
                  </a:cubicBezTo>
                  <a:cubicBezTo>
                    <a:pt x="441" y="48"/>
                    <a:pt x="453" y="45"/>
                    <a:pt x="460" y="50"/>
                  </a:cubicBezTo>
                  <a:cubicBezTo>
                    <a:pt x="465" y="53"/>
                    <a:pt x="464" y="60"/>
                    <a:pt x="468" y="65"/>
                  </a:cubicBezTo>
                  <a:cubicBezTo>
                    <a:pt x="469" y="66"/>
                    <a:pt x="469" y="65"/>
                    <a:pt x="471" y="65"/>
                  </a:cubicBezTo>
                  <a:cubicBezTo>
                    <a:pt x="471" y="58"/>
                    <a:pt x="470" y="48"/>
                    <a:pt x="469" y="41"/>
                  </a:cubicBezTo>
                  <a:cubicBezTo>
                    <a:pt x="397" y="41"/>
                    <a:pt x="397" y="41"/>
                    <a:pt x="397" y="41"/>
                  </a:cubicBezTo>
                  <a:cubicBezTo>
                    <a:pt x="396" y="41"/>
                    <a:pt x="397" y="44"/>
                    <a:pt x="397" y="45"/>
                  </a:cubicBezTo>
                  <a:moveTo>
                    <a:pt x="495" y="42"/>
                  </a:moveTo>
                  <a:cubicBezTo>
                    <a:pt x="495" y="45"/>
                    <a:pt x="495" y="45"/>
                    <a:pt x="495" y="45"/>
                  </a:cubicBezTo>
                  <a:cubicBezTo>
                    <a:pt x="498" y="46"/>
                    <a:pt x="504" y="45"/>
                    <a:pt x="506" y="48"/>
                  </a:cubicBezTo>
                  <a:cubicBezTo>
                    <a:pt x="509" y="52"/>
                    <a:pt x="508" y="62"/>
                    <a:pt x="508" y="70"/>
                  </a:cubicBezTo>
                  <a:cubicBezTo>
                    <a:pt x="508" y="117"/>
                    <a:pt x="508" y="117"/>
                    <a:pt x="508" y="117"/>
                  </a:cubicBezTo>
                  <a:cubicBezTo>
                    <a:pt x="508" y="131"/>
                    <a:pt x="509" y="138"/>
                    <a:pt x="499" y="140"/>
                  </a:cubicBezTo>
                  <a:cubicBezTo>
                    <a:pt x="498" y="141"/>
                    <a:pt x="493" y="139"/>
                    <a:pt x="494" y="143"/>
                  </a:cubicBezTo>
                  <a:cubicBezTo>
                    <a:pt x="494" y="146"/>
                    <a:pt x="495" y="145"/>
                    <a:pt x="497" y="145"/>
                  </a:cubicBezTo>
                  <a:cubicBezTo>
                    <a:pt x="508" y="146"/>
                    <a:pt x="523" y="145"/>
                    <a:pt x="533" y="145"/>
                  </a:cubicBezTo>
                  <a:cubicBezTo>
                    <a:pt x="573" y="145"/>
                    <a:pt x="602" y="127"/>
                    <a:pt x="601" y="88"/>
                  </a:cubicBezTo>
                  <a:cubicBezTo>
                    <a:pt x="601" y="71"/>
                    <a:pt x="593" y="58"/>
                    <a:pt x="584" y="51"/>
                  </a:cubicBezTo>
                  <a:cubicBezTo>
                    <a:pt x="564" y="37"/>
                    <a:pt x="530" y="42"/>
                    <a:pt x="496" y="41"/>
                  </a:cubicBezTo>
                  <a:cubicBezTo>
                    <a:pt x="495" y="41"/>
                    <a:pt x="495" y="41"/>
                    <a:pt x="495" y="42"/>
                  </a:cubicBezTo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21"/>
            <p:cNvSpPr>
              <a:spLocks/>
            </p:cNvSpPr>
            <p:nvPr userDrawn="1"/>
          </p:nvSpPr>
          <p:spPr bwMode="auto">
            <a:xfrm>
              <a:off x="3311" y="1478"/>
              <a:ext cx="135" cy="229"/>
            </a:xfrm>
            <a:custGeom>
              <a:avLst/>
              <a:gdLst>
                <a:gd name="T0" fmla="*/ 3 w 57"/>
                <a:gd name="T1" fmla="*/ 6 h 97"/>
                <a:gd name="T2" fmla="*/ 57 w 57"/>
                <a:gd name="T3" fmla="*/ 51 h 97"/>
                <a:gd name="T4" fmla="*/ 22 w 57"/>
                <a:gd name="T5" fmla="*/ 97 h 97"/>
                <a:gd name="T6" fmla="*/ 6 w 57"/>
                <a:gd name="T7" fmla="*/ 94 h 97"/>
                <a:gd name="T8" fmla="*/ 2 w 57"/>
                <a:gd name="T9" fmla="*/ 51 h 97"/>
                <a:gd name="T10" fmla="*/ 3 w 57"/>
                <a:gd name="T11" fmla="*/ 6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" h="97">
                  <a:moveTo>
                    <a:pt x="3" y="6"/>
                  </a:moveTo>
                  <a:cubicBezTo>
                    <a:pt x="38" y="0"/>
                    <a:pt x="57" y="18"/>
                    <a:pt x="57" y="51"/>
                  </a:cubicBezTo>
                  <a:cubicBezTo>
                    <a:pt x="57" y="74"/>
                    <a:pt x="46" y="94"/>
                    <a:pt x="22" y="97"/>
                  </a:cubicBezTo>
                  <a:cubicBezTo>
                    <a:pt x="16" y="97"/>
                    <a:pt x="9" y="97"/>
                    <a:pt x="6" y="94"/>
                  </a:cubicBezTo>
                  <a:cubicBezTo>
                    <a:pt x="0" y="89"/>
                    <a:pt x="2" y="62"/>
                    <a:pt x="2" y="51"/>
                  </a:cubicBezTo>
                  <a:cubicBezTo>
                    <a:pt x="2" y="35"/>
                    <a:pt x="1" y="20"/>
                    <a:pt x="3" y="6"/>
                  </a:cubicBezTo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22"/>
            <p:cNvSpPr>
              <a:spLocks/>
            </p:cNvSpPr>
            <p:nvPr userDrawn="1"/>
          </p:nvSpPr>
          <p:spPr bwMode="auto">
            <a:xfrm>
              <a:off x="2914" y="1903"/>
              <a:ext cx="321" cy="501"/>
            </a:xfrm>
            <a:custGeom>
              <a:avLst/>
              <a:gdLst>
                <a:gd name="T0" fmla="*/ 123 w 136"/>
                <a:gd name="T1" fmla="*/ 13 h 212"/>
                <a:gd name="T2" fmla="*/ 123 w 136"/>
                <a:gd name="T3" fmla="*/ 43 h 212"/>
                <a:gd name="T4" fmla="*/ 46 w 136"/>
                <a:gd name="T5" fmla="*/ 44 h 212"/>
                <a:gd name="T6" fmla="*/ 44 w 136"/>
                <a:gd name="T7" fmla="*/ 64 h 212"/>
                <a:gd name="T8" fmla="*/ 75 w 136"/>
                <a:gd name="T9" fmla="*/ 85 h 212"/>
                <a:gd name="T10" fmla="*/ 132 w 136"/>
                <a:gd name="T11" fmla="*/ 133 h 212"/>
                <a:gd name="T12" fmla="*/ 129 w 136"/>
                <a:gd name="T13" fmla="*/ 176 h 212"/>
                <a:gd name="T14" fmla="*/ 77 w 136"/>
                <a:gd name="T15" fmla="*/ 209 h 212"/>
                <a:gd name="T16" fmla="*/ 5 w 136"/>
                <a:gd name="T17" fmla="*/ 200 h 212"/>
                <a:gd name="T18" fmla="*/ 5 w 136"/>
                <a:gd name="T19" fmla="*/ 170 h 212"/>
                <a:gd name="T20" fmla="*/ 90 w 136"/>
                <a:gd name="T21" fmla="*/ 166 h 212"/>
                <a:gd name="T22" fmla="*/ 91 w 136"/>
                <a:gd name="T23" fmla="*/ 146 h 212"/>
                <a:gd name="T24" fmla="*/ 51 w 136"/>
                <a:gd name="T25" fmla="*/ 119 h 212"/>
                <a:gd name="T26" fmla="*/ 2 w 136"/>
                <a:gd name="T27" fmla="*/ 57 h 212"/>
                <a:gd name="T28" fmla="*/ 24 w 136"/>
                <a:gd name="T29" fmla="*/ 18 h 212"/>
                <a:gd name="T30" fmla="*/ 123 w 136"/>
                <a:gd name="T31" fmla="*/ 13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6" h="212">
                  <a:moveTo>
                    <a:pt x="123" y="13"/>
                  </a:moveTo>
                  <a:cubicBezTo>
                    <a:pt x="123" y="43"/>
                    <a:pt x="123" y="43"/>
                    <a:pt x="123" y="43"/>
                  </a:cubicBezTo>
                  <a:cubicBezTo>
                    <a:pt x="104" y="36"/>
                    <a:pt x="59" y="24"/>
                    <a:pt x="46" y="44"/>
                  </a:cubicBezTo>
                  <a:cubicBezTo>
                    <a:pt x="43" y="49"/>
                    <a:pt x="42" y="57"/>
                    <a:pt x="44" y="64"/>
                  </a:cubicBezTo>
                  <a:cubicBezTo>
                    <a:pt x="48" y="74"/>
                    <a:pt x="64" y="80"/>
                    <a:pt x="75" y="85"/>
                  </a:cubicBezTo>
                  <a:cubicBezTo>
                    <a:pt x="99" y="96"/>
                    <a:pt x="124" y="106"/>
                    <a:pt x="132" y="133"/>
                  </a:cubicBezTo>
                  <a:cubicBezTo>
                    <a:pt x="136" y="145"/>
                    <a:pt x="135" y="163"/>
                    <a:pt x="129" y="176"/>
                  </a:cubicBezTo>
                  <a:cubicBezTo>
                    <a:pt x="120" y="194"/>
                    <a:pt x="100" y="206"/>
                    <a:pt x="77" y="209"/>
                  </a:cubicBezTo>
                  <a:cubicBezTo>
                    <a:pt x="52" y="212"/>
                    <a:pt x="27" y="207"/>
                    <a:pt x="5" y="200"/>
                  </a:cubicBezTo>
                  <a:cubicBezTo>
                    <a:pt x="5" y="170"/>
                    <a:pt x="5" y="170"/>
                    <a:pt x="5" y="170"/>
                  </a:cubicBezTo>
                  <a:cubicBezTo>
                    <a:pt x="27" y="178"/>
                    <a:pt x="79" y="190"/>
                    <a:pt x="90" y="166"/>
                  </a:cubicBezTo>
                  <a:cubicBezTo>
                    <a:pt x="93" y="161"/>
                    <a:pt x="94" y="153"/>
                    <a:pt x="91" y="146"/>
                  </a:cubicBezTo>
                  <a:cubicBezTo>
                    <a:pt x="86" y="133"/>
                    <a:pt x="64" y="126"/>
                    <a:pt x="51" y="119"/>
                  </a:cubicBezTo>
                  <a:cubicBezTo>
                    <a:pt x="26" y="107"/>
                    <a:pt x="0" y="94"/>
                    <a:pt x="2" y="57"/>
                  </a:cubicBezTo>
                  <a:cubicBezTo>
                    <a:pt x="3" y="38"/>
                    <a:pt x="12" y="27"/>
                    <a:pt x="24" y="18"/>
                  </a:cubicBezTo>
                  <a:cubicBezTo>
                    <a:pt x="47" y="2"/>
                    <a:pt x="94" y="0"/>
                    <a:pt x="123" y="13"/>
                  </a:cubicBezTo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23"/>
            <p:cNvSpPr>
              <a:spLocks/>
            </p:cNvSpPr>
            <p:nvPr userDrawn="1"/>
          </p:nvSpPr>
          <p:spPr bwMode="auto">
            <a:xfrm>
              <a:off x="2074" y="1920"/>
              <a:ext cx="377" cy="472"/>
            </a:xfrm>
            <a:custGeom>
              <a:avLst/>
              <a:gdLst>
                <a:gd name="T0" fmla="*/ 0 w 160"/>
                <a:gd name="T1" fmla="*/ 0 h 200"/>
                <a:gd name="T2" fmla="*/ 60 w 160"/>
                <a:gd name="T3" fmla="*/ 0 h 200"/>
                <a:gd name="T4" fmla="*/ 122 w 160"/>
                <a:gd name="T5" fmla="*/ 144 h 200"/>
                <a:gd name="T6" fmla="*/ 123 w 160"/>
                <a:gd name="T7" fmla="*/ 0 h 200"/>
                <a:gd name="T8" fmla="*/ 160 w 160"/>
                <a:gd name="T9" fmla="*/ 0 h 200"/>
                <a:gd name="T10" fmla="*/ 160 w 160"/>
                <a:gd name="T11" fmla="*/ 200 h 200"/>
                <a:gd name="T12" fmla="*/ 107 w 160"/>
                <a:gd name="T13" fmla="*/ 200 h 200"/>
                <a:gd name="T14" fmla="*/ 37 w 160"/>
                <a:gd name="T15" fmla="*/ 43 h 200"/>
                <a:gd name="T16" fmla="*/ 37 w 160"/>
                <a:gd name="T17" fmla="*/ 200 h 200"/>
                <a:gd name="T18" fmla="*/ 0 w 160"/>
                <a:gd name="T19" fmla="*/ 200 h 200"/>
                <a:gd name="T20" fmla="*/ 0 w 160"/>
                <a:gd name="T21" fmla="*/ 1 h 200"/>
                <a:gd name="T22" fmla="*/ 0 w 160"/>
                <a:gd name="T23" fmla="*/ 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60" h="200">
                  <a:moveTo>
                    <a:pt x="0" y="0"/>
                  </a:moveTo>
                  <a:cubicBezTo>
                    <a:pt x="60" y="0"/>
                    <a:pt x="60" y="0"/>
                    <a:pt x="60" y="0"/>
                  </a:cubicBezTo>
                  <a:cubicBezTo>
                    <a:pt x="81" y="48"/>
                    <a:pt x="102" y="95"/>
                    <a:pt x="122" y="144"/>
                  </a:cubicBezTo>
                  <a:cubicBezTo>
                    <a:pt x="123" y="97"/>
                    <a:pt x="123" y="48"/>
                    <a:pt x="123" y="0"/>
                  </a:cubicBezTo>
                  <a:cubicBezTo>
                    <a:pt x="160" y="0"/>
                    <a:pt x="160" y="0"/>
                    <a:pt x="160" y="0"/>
                  </a:cubicBezTo>
                  <a:cubicBezTo>
                    <a:pt x="160" y="200"/>
                    <a:pt x="160" y="200"/>
                    <a:pt x="160" y="200"/>
                  </a:cubicBezTo>
                  <a:cubicBezTo>
                    <a:pt x="107" y="200"/>
                    <a:pt x="107" y="200"/>
                    <a:pt x="107" y="200"/>
                  </a:cubicBezTo>
                  <a:cubicBezTo>
                    <a:pt x="83" y="149"/>
                    <a:pt x="61" y="95"/>
                    <a:pt x="37" y="43"/>
                  </a:cubicBezTo>
                  <a:cubicBezTo>
                    <a:pt x="37" y="200"/>
                    <a:pt x="37" y="200"/>
                    <a:pt x="37" y="200"/>
                  </a:cubicBezTo>
                  <a:cubicBezTo>
                    <a:pt x="0" y="200"/>
                    <a:pt x="0" y="200"/>
                    <a:pt x="0" y="20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24"/>
            <p:cNvSpPr>
              <a:spLocks/>
            </p:cNvSpPr>
            <p:nvPr userDrawn="1"/>
          </p:nvSpPr>
          <p:spPr bwMode="auto">
            <a:xfrm>
              <a:off x="2489" y="1920"/>
              <a:ext cx="416" cy="472"/>
            </a:xfrm>
            <a:custGeom>
              <a:avLst/>
              <a:gdLst>
                <a:gd name="T0" fmla="*/ 48 w 176"/>
                <a:gd name="T1" fmla="*/ 0 h 200"/>
                <a:gd name="T2" fmla="*/ 92 w 176"/>
                <a:gd name="T3" fmla="*/ 88 h 200"/>
                <a:gd name="T4" fmla="*/ 136 w 176"/>
                <a:gd name="T5" fmla="*/ 0 h 200"/>
                <a:gd name="T6" fmla="*/ 176 w 176"/>
                <a:gd name="T7" fmla="*/ 0 h 200"/>
                <a:gd name="T8" fmla="*/ 117 w 176"/>
                <a:gd name="T9" fmla="*/ 109 h 200"/>
                <a:gd name="T10" fmla="*/ 109 w 176"/>
                <a:gd name="T11" fmla="*/ 125 h 200"/>
                <a:gd name="T12" fmla="*/ 109 w 176"/>
                <a:gd name="T13" fmla="*/ 144 h 200"/>
                <a:gd name="T14" fmla="*/ 109 w 176"/>
                <a:gd name="T15" fmla="*/ 200 h 200"/>
                <a:gd name="T16" fmla="*/ 66 w 176"/>
                <a:gd name="T17" fmla="*/ 200 h 200"/>
                <a:gd name="T18" fmla="*/ 66 w 176"/>
                <a:gd name="T19" fmla="*/ 143 h 200"/>
                <a:gd name="T20" fmla="*/ 66 w 176"/>
                <a:gd name="T21" fmla="*/ 124 h 200"/>
                <a:gd name="T22" fmla="*/ 58 w 176"/>
                <a:gd name="T23" fmla="*/ 108 h 200"/>
                <a:gd name="T24" fmla="*/ 1 w 176"/>
                <a:gd name="T25" fmla="*/ 0 h 200"/>
                <a:gd name="T26" fmla="*/ 2 w 176"/>
                <a:gd name="T27" fmla="*/ 0 h 200"/>
                <a:gd name="T28" fmla="*/ 48 w 176"/>
                <a:gd name="T29" fmla="*/ 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76" h="200">
                  <a:moveTo>
                    <a:pt x="48" y="0"/>
                  </a:moveTo>
                  <a:cubicBezTo>
                    <a:pt x="63" y="29"/>
                    <a:pt x="77" y="58"/>
                    <a:pt x="92" y="88"/>
                  </a:cubicBezTo>
                  <a:cubicBezTo>
                    <a:pt x="107" y="59"/>
                    <a:pt x="121" y="29"/>
                    <a:pt x="136" y="0"/>
                  </a:cubicBezTo>
                  <a:cubicBezTo>
                    <a:pt x="176" y="0"/>
                    <a:pt x="176" y="0"/>
                    <a:pt x="176" y="0"/>
                  </a:cubicBezTo>
                  <a:cubicBezTo>
                    <a:pt x="157" y="36"/>
                    <a:pt x="137" y="72"/>
                    <a:pt x="117" y="109"/>
                  </a:cubicBezTo>
                  <a:cubicBezTo>
                    <a:pt x="115" y="114"/>
                    <a:pt x="110" y="120"/>
                    <a:pt x="109" y="125"/>
                  </a:cubicBezTo>
                  <a:cubicBezTo>
                    <a:pt x="108" y="130"/>
                    <a:pt x="109" y="137"/>
                    <a:pt x="109" y="144"/>
                  </a:cubicBezTo>
                  <a:cubicBezTo>
                    <a:pt x="109" y="200"/>
                    <a:pt x="109" y="200"/>
                    <a:pt x="109" y="200"/>
                  </a:cubicBezTo>
                  <a:cubicBezTo>
                    <a:pt x="66" y="200"/>
                    <a:pt x="66" y="200"/>
                    <a:pt x="66" y="200"/>
                  </a:cubicBezTo>
                  <a:cubicBezTo>
                    <a:pt x="66" y="143"/>
                    <a:pt x="66" y="143"/>
                    <a:pt x="66" y="143"/>
                  </a:cubicBezTo>
                  <a:cubicBezTo>
                    <a:pt x="66" y="137"/>
                    <a:pt x="67" y="130"/>
                    <a:pt x="66" y="124"/>
                  </a:cubicBezTo>
                  <a:cubicBezTo>
                    <a:pt x="66" y="120"/>
                    <a:pt x="61" y="113"/>
                    <a:pt x="58" y="108"/>
                  </a:cubicBezTo>
                  <a:cubicBezTo>
                    <a:pt x="39" y="73"/>
                    <a:pt x="19" y="36"/>
                    <a:pt x="1" y="0"/>
                  </a:cubicBezTo>
                  <a:cubicBezTo>
                    <a:pt x="0" y="0"/>
                    <a:pt x="2" y="0"/>
                    <a:pt x="2" y="0"/>
                  </a:cubicBezTo>
                  <a:lnTo>
                    <a:pt x="48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25"/>
            <p:cNvSpPr>
              <a:spLocks/>
            </p:cNvSpPr>
            <p:nvPr userDrawn="1"/>
          </p:nvSpPr>
          <p:spPr bwMode="auto">
            <a:xfrm>
              <a:off x="3304" y="1918"/>
              <a:ext cx="297" cy="474"/>
            </a:xfrm>
            <a:custGeom>
              <a:avLst/>
              <a:gdLst>
                <a:gd name="T0" fmla="*/ 1 w 126"/>
                <a:gd name="T1" fmla="*/ 1 h 201"/>
                <a:gd name="T2" fmla="*/ 122 w 126"/>
                <a:gd name="T3" fmla="*/ 1 h 201"/>
                <a:gd name="T4" fmla="*/ 122 w 126"/>
                <a:gd name="T5" fmla="*/ 29 h 201"/>
                <a:gd name="T6" fmla="*/ 42 w 126"/>
                <a:gd name="T7" fmla="*/ 30 h 201"/>
                <a:gd name="T8" fmla="*/ 41 w 126"/>
                <a:gd name="T9" fmla="*/ 83 h 201"/>
                <a:gd name="T10" fmla="*/ 115 w 126"/>
                <a:gd name="T11" fmla="*/ 83 h 201"/>
                <a:gd name="T12" fmla="*/ 115 w 126"/>
                <a:gd name="T13" fmla="*/ 112 h 201"/>
                <a:gd name="T14" fmla="*/ 42 w 126"/>
                <a:gd name="T15" fmla="*/ 112 h 201"/>
                <a:gd name="T16" fmla="*/ 41 w 126"/>
                <a:gd name="T17" fmla="*/ 173 h 201"/>
                <a:gd name="T18" fmla="*/ 125 w 126"/>
                <a:gd name="T19" fmla="*/ 173 h 201"/>
                <a:gd name="T20" fmla="*/ 125 w 126"/>
                <a:gd name="T21" fmla="*/ 201 h 201"/>
                <a:gd name="T22" fmla="*/ 1 w 126"/>
                <a:gd name="T23" fmla="*/ 201 h 201"/>
                <a:gd name="T24" fmla="*/ 1 w 126"/>
                <a:gd name="T25" fmla="*/ 2 h 201"/>
                <a:gd name="T26" fmla="*/ 1 w 126"/>
                <a:gd name="T27" fmla="*/ 1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6" h="201">
                  <a:moveTo>
                    <a:pt x="1" y="1"/>
                  </a:moveTo>
                  <a:cubicBezTo>
                    <a:pt x="41" y="1"/>
                    <a:pt x="82" y="0"/>
                    <a:pt x="122" y="1"/>
                  </a:cubicBezTo>
                  <a:cubicBezTo>
                    <a:pt x="122" y="29"/>
                    <a:pt x="122" y="29"/>
                    <a:pt x="122" y="29"/>
                  </a:cubicBezTo>
                  <a:cubicBezTo>
                    <a:pt x="96" y="30"/>
                    <a:pt x="69" y="29"/>
                    <a:pt x="42" y="30"/>
                  </a:cubicBezTo>
                  <a:cubicBezTo>
                    <a:pt x="41" y="46"/>
                    <a:pt x="43" y="66"/>
                    <a:pt x="41" y="83"/>
                  </a:cubicBezTo>
                  <a:cubicBezTo>
                    <a:pt x="65" y="84"/>
                    <a:pt x="90" y="83"/>
                    <a:pt x="115" y="83"/>
                  </a:cubicBezTo>
                  <a:cubicBezTo>
                    <a:pt x="115" y="112"/>
                    <a:pt x="115" y="112"/>
                    <a:pt x="115" y="112"/>
                  </a:cubicBezTo>
                  <a:cubicBezTo>
                    <a:pt x="42" y="112"/>
                    <a:pt x="42" y="112"/>
                    <a:pt x="42" y="112"/>
                  </a:cubicBezTo>
                  <a:cubicBezTo>
                    <a:pt x="41" y="131"/>
                    <a:pt x="43" y="154"/>
                    <a:pt x="41" y="173"/>
                  </a:cubicBezTo>
                  <a:cubicBezTo>
                    <a:pt x="125" y="173"/>
                    <a:pt x="125" y="173"/>
                    <a:pt x="125" y="173"/>
                  </a:cubicBezTo>
                  <a:cubicBezTo>
                    <a:pt x="126" y="181"/>
                    <a:pt x="125" y="192"/>
                    <a:pt x="125" y="201"/>
                  </a:cubicBezTo>
                  <a:cubicBezTo>
                    <a:pt x="1" y="201"/>
                    <a:pt x="1" y="201"/>
                    <a:pt x="1" y="201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1"/>
                    <a:pt x="0" y="1"/>
                    <a:pt x="1" y="1"/>
                  </a:cubicBezTo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26"/>
            <p:cNvSpPr>
              <a:spLocks noEditPoints="1"/>
            </p:cNvSpPr>
            <p:nvPr userDrawn="1"/>
          </p:nvSpPr>
          <p:spPr bwMode="auto">
            <a:xfrm>
              <a:off x="3606" y="2322"/>
              <a:ext cx="83" cy="82"/>
            </a:xfrm>
            <a:custGeom>
              <a:avLst/>
              <a:gdLst>
                <a:gd name="T0" fmla="*/ 14 w 35"/>
                <a:gd name="T1" fmla="*/ 2 h 35"/>
                <a:gd name="T2" fmla="*/ 32 w 35"/>
                <a:gd name="T3" fmla="*/ 16 h 35"/>
                <a:gd name="T4" fmla="*/ 4 w 35"/>
                <a:gd name="T5" fmla="*/ 22 h 35"/>
                <a:gd name="T6" fmla="*/ 14 w 35"/>
                <a:gd name="T7" fmla="*/ 2 h 35"/>
                <a:gd name="T8" fmla="*/ 6 w 35"/>
                <a:gd name="T9" fmla="*/ 20 h 35"/>
                <a:gd name="T10" fmla="*/ 28 w 35"/>
                <a:gd name="T11" fmla="*/ 10 h 35"/>
                <a:gd name="T12" fmla="*/ 15 w 35"/>
                <a:gd name="T13" fmla="*/ 4 h 35"/>
                <a:gd name="T14" fmla="*/ 6 w 35"/>
                <a:gd name="T15" fmla="*/ 2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5" h="35">
                  <a:moveTo>
                    <a:pt x="14" y="2"/>
                  </a:moveTo>
                  <a:cubicBezTo>
                    <a:pt x="24" y="0"/>
                    <a:pt x="32" y="7"/>
                    <a:pt x="32" y="16"/>
                  </a:cubicBezTo>
                  <a:cubicBezTo>
                    <a:pt x="31" y="31"/>
                    <a:pt x="10" y="35"/>
                    <a:pt x="4" y="22"/>
                  </a:cubicBezTo>
                  <a:cubicBezTo>
                    <a:pt x="0" y="13"/>
                    <a:pt x="4" y="4"/>
                    <a:pt x="14" y="2"/>
                  </a:cubicBezTo>
                  <a:moveTo>
                    <a:pt x="6" y="20"/>
                  </a:moveTo>
                  <a:cubicBezTo>
                    <a:pt x="11" y="34"/>
                    <a:pt x="35" y="26"/>
                    <a:pt x="28" y="10"/>
                  </a:cubicBezTo>
                  <a:cubicBezTo>
                    <a:pt x="26" y="6"/>
                    <a:pt x="21" y="3"/>
                    <a:pt x="15" y="4"/>
                  </a:cubicBezTo>
                  <a:cubicBezTo>
                    <a:pt x="8" y="6"/>
                    <a:pt x="4" y="13"/>
                    <a:pt x="6" y="20"/>
                  </a:cubicBezTo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27"/>
            <p:cNvSpPr>
              <a:spLocks noEditPoints="1"/>
            </p:cNvSpPr>
            <p:nvPr userDrawn="1"/>
          </p:nvSpPr>
          <p:spPr bwMode="auto">
            <a:xfrm>
              <a:off x="3632" y="2338"/>
              <a:ext cx="33" cy="45"/>
            </a:xfrm>
            <a:custGeom>
              <a:avLst/>
              <a:gdLst>
                <a:gd name="T0" fmla="*/ 1 w 14"/>
                <a:gd name="T1" fmla="*/ 0 h 19"/>
                <a:gd name="T2" fmla="*/ 12 w 14"/>
                <a:gd name="T3" fmla="*/ 2 h 19"/>
                <a:gd name="T4" fmla="*/ 9 w 14"/>
                <a:gd name="T5" fmla="*/ 10 h 19"/>
                <a:gd name="T6" fmla="*/ 13 w 14"/>
                <a:gd name="T7" fmla="*/ 16 h 19"/>
                <a:gd name="T8" fmla="*/ 4 w 14"/>
                <a:gd name="T9" fmla="*/ 10 h 19"/>
                <a:gd name="T10" fmla="*/ 3 w 14"/>
                <a:gd name="T11" fmla="*/ 17 h 19"/>
                <a:gd name="T12" fmla="*/ 0 w 14"/>
                <a:gd name="T13" fmla="*/ 17 h 19"/>
                <a:gd name="T14" fmla="*/ 1 w 14"/>
                <a:gd name="T15" fmla="*/ 0 h 19"/>
                <a:gd name="T16" fmla="*/ 3 w 14"/>
                <a:gd name="T17" fmla="*/ 8 h 19"/>
                <a:gd name="T18" fmla="*/ 10 w 14"/>
                <a:gd name="T19" fmla="*/ 4 h 19"/>
                <a:gd name="T20" fmla="*/ 3 w 14"/>
                <a:gd name="T21" fmla="*/ 2 h 19"/>
                <a:gd name="T22" fmla="*/ 3 w 14"/>
                <a:gd name="T23" fmla="*/ 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" h="19">
                  <a:moveTo>
                    <a:pt x="1" y="0"/>
                  </a:moveTo>
                  <a:cubicBezTo>
                    <a:pt x="5" y="0"/>
                    <a:pt x="9" y="0"/>
                    <a:pt x="12" y="2"/>
                  </a:cubicBezTo>
                  <a:cubicBezTo>
                    <a:pt x="14" y="5"/>
                    <a:pt x="13" y="10"/>
                    <a:pt x="9" y="10"/>
                  </a:cubicBezTo>
                  <a:cubicBezTo>
                    <a:pt x="10" y="12"/>
                    <a:pt x="12" y="14"/>
                    <a:pt x="13" y="16"/>
                  </a:cubicBezTo>
                  <a:cubicBezTo>
                    <a:pt x="7" y="19"/>
                    <a:pt x="9" y="9"/>
                    <a:pt x="4" y="10"/>
                  </a:cubicBezTo>
                  <a:cubicBezTo>
                    <a:pt x="3" y="11"/>
                    <a:pt x="4" y="15"/>
                    <a:pt x="3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1" y="12"/>
                    <a:pt x="0" y="4"/>
                    <a:pt x="1" y="0"/>
                  </a:cubicBezTo>
                  <a:moveTo>
                    <a:pt x="3" y="8"/>
                  </a:moveTo>
                  <a:cubicBezTo>
                    <a:pt x="7" y="8"/>
                    <a:pt x="11" y="8"/>
                    <a:pt x="10" y="4"/>
                  </a:cubicBezTo>
                  <a:cubicBezTo>
                    <a:pt x="9" y="2"/>
                    <a:pt x="6" y="2"/>
                    <a:pt x="3" y="2"/>
                  </a:cubicBezTo>
                  <a:lnTo>
                    <a:pt x="3" y="8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28"/>
            <p:cNvSpPr>
              <a:spLocks/>
            </p:cNvSpPr>
            <p:nvPr userDrawn="1"/>
          </p:nvSpPr>
          <p:spPr bwMode="auto">
            <a:xfrm>
              <a:off x="2099" y="847"/>
              <a:ext cx="303" cy="428"/>
            </a:xfrm>
            <a:custGeom>
              <a:avLst/>
              <a:gdLst>
                <a:gd name="T0" fmla="*/ 0 w 303"/>
                <a:gd name="T1" fmla="*/ 428 h 428"/>
                <a:gd name="T2" fmla="*/ 0 w 303"/>
                <a:gd name="T3" fmla="*/ 0 h 428"/>
                <a:gd name="T4" fmla="*/ 88 w 303"/>
                <a:gd name="T5" fmla="*/ 0 h 428"/>
                <a:gd name="T6" fmla="*/ 88 w 303"/>
                <a:gd name="T7" fmla="*/ 355 h 428"/>
                <a:gd name="T8" fmla="*/ 303 w 303"/>
                <a:gd name="T9" fmla="*/ 355 h 428"/>
                <a:gd name="T10" fmla="*/ 303 w 303"/>
                <a:gd name="T11" fmla="*/ 428 h 428"/>
                <a:gd name="T12" fmla="*/ 0 w 303"/>
                <a:gd name="T13" fmla="*/ 428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3" h="428">
                  <a:moveTo>
                    <a:pt x="0" y="428"/>
                  </a:moveTo>
                  <a:lnTo>
                    <a:pt x="0" y="0"/>
                  </a:lnTo>
                  <a:lnTo>
                    <a:pt x="88" y="0"/>
                  </a:lnTo>
                  <a:lnTo>
                    <a:pt x="88" y="355"/>
                  </a:lnTo>
                  <a:lnTo>
                    <a:pt x="303" y="355"/>
                  </a:lnTo>
                  <a:lnTo>
                    <a:pt x="303" y="428"/>
                  </a:lnTo>
                  <a:lnTo>
                    <a:pt x="0" y="428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29"/>
            <p:cNvSpPr>
              <a:spLocks/>
            </p:cNvSpPr>
            <p:nvPr userDrawn="1"/>
          </p:nvSpPr>
          <p:spPr bwMode="auto">
            <a:xfrm>
              <a:off x="2444" y="843"/>
              <a:ext cx="399" cy="432"/>
            </a:xfrm>
            <a:custGeom>
              <a:avLst/>
              <a:gdLst>
                <a:gd name="T0" fmla="*/ 0 w 399"/>
                <a:gd name="T1" fmla="*/ 432 h 432"/>
                <a:gd name="T2" fmla="*/ 147 w 399"/>
                <a:gd name="T3" fmla="*/ 205 h 432"/>
                <a:gd name="T4" fmla="*/ 14 w 399"/>
                <a:gd name="T5" fmla="*/ 0 h 432"/>
                <a:gd name="T6" fmla="*/ 116 w 399"/>
                <a:gd name="T7" fmla="*/ 0 h 432"/>
                <a:gd name="T8" fmla="*/ 201 w 399"/>
                <a:gd name="T9" fmla="*/ 139 h 432"/>
                <a:gd name="T10" fmla="*/ 286 w 399"/>
                <a:gd name="T11" fmla="*/ 0 h 432"/>
                <a:gd name="T12" fmla="*/ 388 w 399"/>
                <a:gd name="T13" fmla="*/ 0 h 432"/>
                <a:gd name="T14" fmla="*/ 253 w 399"/>
                <a:gd name="T15" fmla="*/ 210 h 432"/>
                <a:gd name="T16" fmla="*/ 399 w 399"/>
                <a:gd name="T17" fmla="*/ 432 h 432"/>
                <a:gd name="T18" fmla="*/ 295 w 399"/>
                <a:gd name="T19" fmla="*/ 432 h 432"/>
                <a:gd name="T20" fmla="*/ 201 w 399"/>
                <a:gd name="T21" fmla="*/ 283 h 432"/>
                <a:gd name="T22" fmla="*/ 104 w 399"/>
                <a:gd name="T23" fmla="*/ 432 h 432"/>
                <a:gd name="T24" fmla="*/ 0 w 399"/>
                <a:gd name="T25" fmla="*/ 432 h 4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99" h="432">
                  <a:moveTo>
                    <a:pt x="0" y="432"/>
                  </a:moveTo>
                  <a:lnTo>
                    <a:pt x="147" y="205"/>
                  </a:lnTo>
                  <a:lnTo>
                    <a:pt x="14" y="0"/>
                  </a:lnTo>
                  <a:lnTo>
                    <a:pt x="116" y="0"/>
                  </a:lnTo>
                  <a:lnTo>
                    <a:pt x="201" y="139"/>
                  </a:lnTo>
                  <a:lnTo>
                    <a:pt x="286" y="0"/>
                  </a:lnTo>
                  <a:lnTo>
                    <a:pt x="388" y="0"/>
                  </a:lnTo>
                  <a:lnTo>
                    <a:pt x="253" y="210"/>
                  </a:lnTo>
                  <a:lnTo>
                    <a:pt x="399" y="432"/>
                  </a:lnTo>
                  <a:lnTo>
                    <a:pt x="295" y="432"/>
                  </a:lnTo>
                  <a:lnTo>
                    <a:pt x="201" y="283"/>
                  </a:lnTo>
                  <a:lnTo>
                    <a:pt x="104" y="432"/>
                  </a:lnTo>
                  <a:lnTo>
                    <a:pt x="0" y="43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30"/>
            <p:cNvSpPr>
              <a:spLocks/>
            </p:cNvSpPr>
            <p:nvPr userDrawn="1"/>
          </p:nvSpPr>
          <p:spPr bwMode="auto">
            <a:xfrm>
              <a:off x="2914" y="843"/>
              <a:ext cx="295" cy="432"/>
            </a:xfrm>
            <a:custGeom>
              <a:avLst/>
              <a:gdLst>
                <a:gd name="T0" fmla="*/ 0 w 295"/>
                <a:gd name="T1" fmla="*/ 432 h 432"/>
                <a:gd name="T2" fmla="*/ 0 w 295"/>
                <a:gd name="T3" fmla="*/ 0 h 432"/>
                <a:gd name="T4" fmla="*/ 295 w 295"/>
                <a:gd name="T5" fmla="*/ 0 h 432"/>
                <a:gd name="T6" fmla="*/ 295 w 295"/>
                <a:gd name="T7" fmla="*/ 73 h 432"/>
                <a:gd name="T8" fmla="*/ 88 w 295"/>
                <a:gd name="T9" fmla="*/ 73 h 432"/>
                <a:gd name="T10" fmla="*/ 88 w 295"/>
                <a:gd name="T11" fmla="*/ 174 h 432"/>
                <a:gd name="T12" fmla="*/ 267 w 295"/>
                <a:gd name="T13" fmla="*/ 174 h 432"/>
                <a:gd name="T14" fmla="*/ 267 w 295"/>
                <a:gd name="T15" fmla="*/ 248 h 432"/>
                <a:gd name="T16" fmla="*/ 88 w 295"/>
                <a:gd name="T17" fmla="*/ 248 h 432"/>
                <a:gd name="T18" fmla="*/ 88 w 295"/>
                <a:gd name="T19" fmla="*/ 432 h 432"/>
                <a:gd name="T20" fmla="*/ 0 w 295"/>
                <a:gd name="T21" fmla="*/ 432 h 4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5" h="432">
                  <a:moveTo>
                    <a:pt x="0" y="432"/>
                  </a:moveTo>
                  <a:lnTo>
                    <a:pt x="0" y="0"/>
                  </a:lnTo>
                  <a:lnTo>
                    <a:pt x="295" y="0"/>
                  </a:lnTo>
                  <a:lnTo>
                    <a:pt x="295" y="73"/>
                  </a:lnTo>
                  <a:lnTo>
                    <a:pt x="88" y="73"/>
                  </a:lnTo>
                  <a:lnTo>
                    <a:pt x="88" y="174"/>
                  </a:lnTo>
                  <a:lnTo>
                    <a:pt x="267" y="174"/>
                  </a:lnTo>
                  <a:lnTo>
                    <a:pt x="267" y="248"/>
                  </a:lnTo>
                  <a:lnTo>
                    <a:pt x="88" y="248"/>
                  </a:lnTo>
                  <a:lnTo>
                    <a:pt x="88" y="432"/>
                  </a:lnTo>
                  <a:lnTo>
                    <a:pt x="0" y="43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31"/>
            <p:cNvSpPr>
              <a:spLocks/>
            </p:cNvSpPr>
            <p:nvPr userDrawn="1"/>
          </p:nvSpPr>
          <p:spPr bwMode="auto">
            <a:xfrm>
              <a:off x="3273" y="843"/>
              <a:ext cx="343" cy="432"/>
            </a:xfrm>
            <a:custGeom>
              <a:avLst/>
              <a:gdLst>
                <a:gd name="T0" fmla="*/ 128 w 343"/>
                <a:gd name="T1" fmla="*/ 432 h 432"/>
                <a:gd name="T2" fmla="*/ 128 w 343"/>
                <a:gd name="T3" fmla="*/ 73 h 432"/>
                <a:gd name="T4" fmla="*/ 0 w 343"/>
                <a:gd name="T5" fmla="*/ 73 h 432"/>
                <a:gd name="T6" fmla="*/ 0 w 343"/>
                <a:gd name="T7" fmla="*/ 0 h 432"/>
                <a:gd name="T8" fmla="*/ 343 w 343"/>
                <a:gd name="T9" fmla="*/ 0 h 432"/>
                <a:gd name="T10" fmla="*/ 343 w 343"/>
                <a:gd name="T11" fmla="*/ 73 h 432"/>
                <a:gd name="T12" fmla="*/ 215 w 343"/>
                <a:gd name="T13" fmla="*/ 73 h 432"/>
                <a:gd name="T14" fmla="*/ 215 w 343"/>
                <a:gd name="T15" fmla="*/ 432 h 432"/>
                <a:gd name="T16" fmla="*/ 128 w 343"/>
                <a:gd name="T17" fmla="*/ 432 h 4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3" h="432">
                  <a:moveTo>
                    <a:pt x="128" y="432"/>
                  </a:moveTo>
                  <a:lnTo>
                    <a:pt x="128" y="73"/>
                  </a:lnTo>
                  <a:lnTo>
                    <a:pt x="0" y="73"/>
                  </a:lnTo>
                  <a:lnTo>
                    <a:pt x="0" y="0"/>
                  </a:lnTo>
                  <a:lnTo>
                    <a:pt x="343" y="0"/>
                  </a:lnTo>
                  <a:lnTo>
                    <a:pt x="343" y="73"/>
                  </a:lnTo>
                  <a:lnTo>
                    <a:pt x="215" y="73"/>
                  </a:lnTo>
                  <a:lnTo>
                    <a:pt x="215" y="432"/>
                  </a:lnTo>
                  <a:lnTo>
                    <a:pt x="128" y="43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61" name="Tytuł 2"/>
          <p:cNvSpPr>
            <a:spLocks noGrp="1"/>
          </p:cNvSpPr>
          <p:nvPr>
            <p:ph type="title" hasCustomPrompt="1"/>
          </p:nvPr>
        </p:nvSpPr>
        <p:spPr>
          <a:xfrm>
            <a:off x="581925" y="2225555"/>
            <a:ext cx="3644336" cy="376967"/>
          </a:xfrm>
        </p:spPr>
        <p:txBody>
          <a:bodyPr/>
          <a:lstStyle>
            <a:lvl1pPr>
              <a:defRPr sz="2400" b="0" baseline="0">
                <a:solidFill>
                  <a:schemeClr val="bg1"/>
                </a:solidFill>
              </a:defRPr>
            </a:lvl1pPr>
          </a:lstStyle>
          <a:p>
            <a:r>
              <a:rPr lang="pl-PL" dirty="0" smtClean="0"/>
              <a:t>Edit </a:t>
            </a:r>
            <a:r>
              <a:rPr lang="pl-PL" dirty="0" err="1" smtClean="0"/>
              <a:t>Title</a:t>
            </a:r>
            <a:r>
              <a:rPr lang="pl-PL" dirty="0" smtClean="0"/>
              <a:t> 1</a:t>
            </a:r>
            <a:endParaRPr lang="pl-PL" dirty="0"/>
          </a:p>
        </p:txBody>
      </p:sp>
      <p:sp>
        <p:nvSpPr>
          <p:cNvPr id="62" name="Symbol zastępczy tekstu 4"/>
          <p:cNvSpPr>
            <a:spLocks noGrp="1"/>
          </p:cNvSpPr>
          <p:nvPr>
            <p:ph type="body" sz="quarter" idx="10" hasCustomPrompt="1"/>
          </p:nvPr>
        </p:nvSpPr>
        <p:spPr>
          <a:xfrm>
            <a:off x="581925" y="3087450"/>
            <a:ext cx="3644336" cy="630622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  <a:buNone/>
              <a:defRPr sz="13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l-PL" dirty="0" smtClean="0"/>
              <a:t>Edit </a:t>
            </a:r>
            <a:r>
              <a:rPr lang="pl-PL" dirty="0" err="1" smtClean="0"/>
              <a:t>Text</a:t>
            </a:r>
            <a:r>
              <a:rPr lang="pl-PL" dirty="0" smtClean="0"/>
              <a:t> </a:t>
            </a:r>
          </a:p>
        </p:txBody>
      </p:sp>
      <p:sp>
        <p:nvSpPr>
          <p:cNvPr id="63" name="Symbol zastępczy tekstu 4"/>
          <p:cNvSpPr>
            <a:spLocks noGrp="1"/>
          </p:cNvSpPr>
          <p:nvPr>
            <p:ph type="body" sz="quarter" idx="11" hasCustomPrompt="1"/>
          </p:nvPr>
        </p:nvSpPr>
        <p:spPr>
          <a:xfrm>
            <a:off x="581925" y="2571750"/>
            <a:ext cx="3644336" cy="387234"/>
          </a:xfrm>
        </p:spPr>
        <p:txBody>
          <a:bodyPr anchor="ctr">
            <a:no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pPr lvl="0"/>
            <a:r>
              <a:rPr lang="pl-PL" dirty="0" smtClean="0"/>
              <a:t>Edit </a:t>
            </a:r>
            <a:r>
              <a:rPr lang="pl-PL" dirty="0" err="1" smtClean="0"/>
              <a:t>Title</a:t>
            </a:r>
            <a:r>
              <a:rPr lang="pl-PL" dirty="0" smtClean="0"/>
              <a:t> 2</a:t>
            </a:r>
          </a:p>
        </p:txBody>
      </p:sp>
    </p:spTree>
    <p:extLst>
      <p:ext uri="{BB962C8B-B14F-4D97-AF65-F5344CB8AC3E}">
        <p14:creationId xmlns:p14="http://schemas.microsoft.com/office/powerpoint/2010/main" val="41819096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size screen sh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sz="quarter" idx="10" hasCustomPrompt="1"/>
          </p:nvPr>
        </p:nvSpPr>
        <p:spPr>
          <a:xfrm>
            <a:off x="0" y="1"/>
            <a:ext cx="9144000" cy="5143499"/>
          </a:xfrm>
        </p:spPr>
        <p:txBody>
          <a:bodyPr anchor="b"/>
          <a:lstStyle>
            <a:lvl1pPr marL="0" indent="0" algn="ctr">
              <a:buFontTx/>
              <a:buNone/>
              <a:defRPr sz="1800"/>
            </a:lvl1pPr>
          </a:lstStyle>
          <a:p>
            <a:r>
              <a:rPr lang="pl-PL" dirty="0" smtClean="0"/>
              <a:t>Full size screen shot.</a:t>
            </a:r>
            <a:br>
              <a:rPr lang="pl-PL" dirty="0" smtClean="0"/>
            </a:br>
            <a:r>
              <a:rPr lang="pl-PL" dirty="0" smtClean="0"/>
              <a:t>Right click to paste picture if copying from other slide. </a:t>
            </a:r>
            <a:br>
              <a:rPr lang="pl-PL" dirty="0" smtClean="0"/>
            </a:br>
            <a:r>
              <a:rPr lang="pl-PL" dirty="0" smtClean="0"/>
              <a:t>Left click in center to browse for file to place.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255348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size screen shot +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/>
          <p:cNvSpPr>
            <a:spLocks noGrp="1"/>
          </p:cNvSpPr>
          <p:nvPr>
            <p:ph type="title" hasCustomPrompt="1"/>
          </p:nvPr>
        </p:nvSpPr>
        <p:spPr>
          <a:xfrm>
            <a:off x="286917" y="273844"/>
            <a:ext cx="8593493" cy="376967"/>
          </a:xfrm>
        </p:spPr>
        <p:txBody>
          <a:bodyPr/>
          <a:lstStyle/>
          <a:p>
            <a:r>
              <a:rPr lang="pl-PL" smtClean="0"/>
              <a:t>Edit Title</a:t>
            </a:r>
            <a:endParaRPr lang="en-US"/>
          </a:p>
        </p:txBody>
      </p:sp>
      <p:sp>
        <p:nvSpPr>
          <p:cNvPr id="3" name="Symbol zastępczy zawartości 2"/>
          <p:cNvSpPr>
            <a:spLocks noGrp="1"/>
          </p:cNvSpPr>
          <p:nvPr>
            <p:ph sz="quarter" idx="10" hasCustomPrompt="1"/>
          </p:nvPr>
        </p:nvSpPr>
        <p:spPr>
          <a:xfrm>
            <a:off x="0" y="1"/>
            <a:ext cx="9144000" cy="5143499"/>
          </a:xfrm>
        </p:spPr>
        <p:txBody>
          <a:bodyPr anchor="b"/>
          <a:lstStyle>
            <a:lvl1pPr marL="0" indent="0" algn="ctr">
              <a:buFontTx/>
              <a:buNone/>
              <a:defRPr sz="1800"/>
            </a:lvl1pPr>
          </a:lstStyle>
          <a:p>
            <a:r>
              <a:rPr lang="pl-PL" dirty="0" smtClean="0"/>
              <a:t>Full size screen shot.</a:t>
            </a:r>
            <a:br>
              <a:rPr lang="pl-PL" dirty="0" smtClean="0"/>
            </a:br>
            <a:r>
              <a:rPr lang="pl-PL" dirty="0" smtClean="0"/>
              <a:t>Right click to paste picture if copying from other slide. </a:t>
            </a:r>
            <a:br>
              <a:rPr lang="pl-PL" dirty="0" smtClean="0"/>
            </a:br>
            <a:r>
              <a:rPr lang="pl-PL" dirty="0" smtClean="0"/>
              <a:t>Left click in center to browse for file to place.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874185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oal Stat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l-PL" smtClean="0"/>
              <a:t>Goal Status</a:t>
            </a:r>
            <a:endParaRPr lang="en-US"/>
          </a:p>
        </p:txBody>
      </p:sp>
      <p:sp>
        <p:nvSpPr>
          <p:cNvPr id="8" name="Symbol zastępczy tekstu 10"/>
          <p:cNvSpPr>
            <a:spLocks noGrp="1"/>
          </p:cNvSpPr>
          <p:nvPr>
            <p:ph type="body" sz="quarter" idx="16" hasCustomPrompt="1"/>
          </p:nvPr>
        </p:nvSpPr>
        <p:spPr>
          <a:xfrm>
            <a:off x="286941" y="1631092"/>
            <a:ext cx="2762250" cy="3023062"/>
          </a:xfrm>
        </p:spPr>
        <p:txBody>
          <a:bodyPr>
            <a:normAutofit/>
          </a:bodyPr>
          <a:lstStyle>
            <a:lvl1pPr marL="0" indent="0">
              <a:buNone/>
              <a:defRPr sz="1100"/>
            </a:lvl1pPr>
          </a:lstStyle>
          <a:p>
            <a:pPr lvl="0"/>
            <a:r>
              <a:rPr lang="pl-PL" smtClean="0"/>
              <a:t>Completed projects</a:t>
            </a:r>
            <a:endParaRPr lang="en-US"/>
          </a:p>
        </p:txBody>
      </p:sp>
      <p:sp>
        <p:nvSpPr>
          <p:cNvPr id="9" name="Symbol zastępczy tekstu 10"/>
          <p:cNvSpPr>
            <a:spLocks noGrp="1"/>
          </p:cNvSpPr>
          <p:nvPr>
            <p:ph type="body" sz="quarter" idx="17" hasCustomPrompt="1"/>
          </p:nvPr>
        </p:nvSpPr>
        <p:spPr>
          <a:xfrm>
            <a:off x="6118160" y="1631092"/>
            <a:ext cx="2762250" cy="3023062"/>
          </a:xfrm>
        </p:spPr>
        <p:txBody>
          <a:bodyPr>
            <a:normAutofit/>
          </a:bodyPr>
          <a:lstStyle>
            <a:lvl1pPr marL="0" indent="0">
              <a:buNone/>
              <a:defRPr sz="1100"/>
            </a:lvl1pPr>
          </a:lstStyle>
          <a:p>
            <a:pPr lvl="0"/>
            <a:r>
              <a:rPr lang="pl-PL" smtClean="0"/>
              <a:t>Upcoming projects</a:t>
            </a:r>
            <a:endParaRPr lang="en-US"/>
          </a:p>
        </p:txBody>
      </p:sp>
      <p:sp>
        <p:nvSpPr>
          <p:cNvPr id="10" name="Symbol zastępczy tekstu 10"/>
          <p:cNvSpPr>
            <a:spLocks noGrp="1"/>
          </p:cNvSpPr>
          <p:nvPr>
            <p:ph type="body" sz="quarter" idx="18" hasCustomPrompt="1"/>
          </p:nvPr>
        </p:nvSpPr>
        <p:spPr>
          <a:xfrm>
            <a:off x="3202538" y="1631092"/>
            <a:ext cx="2762250" cy="3023062"/>
          </a:xfrm>
        </p:spPr>
        <p:txBody>
          <a:bodyPr>
            <a:normAutofit/>
          </a:bodyPr>
          <a:lstStyle>
            <a:lvl1pPr marL="0" indent="0">
              <a:buNone/>
              <a:defRPr sz="1100" baseline="0"/>
            </a:lvl1pPr>
          </a:lstStyle>
          <a:p>
            <a:pPr lvl="0"/>
            <a:r>
              <a:rPr lang="pl-PL" smtClean="0"/>
              <a:t>Active projects</a:t>
            </a:r>
            <a:endParaRPr lang="en-US"/>
          </a:p>
        </p:txBody>
      </p:sp>
      <p:sp>
        <p:nvSpPr>
          <p:cNvPr id="11" name="Prostokąt 10"/>
          <p:cNvSpPr/>
          <p:nvPr userDrawn="1"/>
        </p:nvSpPr>
        <p:spPr>
          <a:xfrm>
            <a:off x="286917" y="1065771"/>
            <a:ext cx="2762275" cy="39850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/>
          </a:p>
        </p:txBody>
      </p:sp>
      <p:sp>
        <p:nvSpPr>
          <p:cNvPr id="12" name="pole tekstowe 11"/>
          <p:cNvSpPr txBox="1"/>
          <p:nvPr userDrawn="1"/>
        </p:nvSpPr>
        <p:spPr>
          <a:xfrm>
            <a:off x="721820" y="1132186"/>
            <a:ext cx="1265411" cy="284693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pl-PL" b="1" smtClean="0">
                <a:solidFill>
                  <a:schemeClr val="bg1"/>
                </a:solidFill>
              </a:rPr>
              <a:t>COMPLETED</a:t>
            </a:r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13" name="Prostokąt 12"/>
          <p:cNvSpPr/>
          <p:nvPr userDrawn="1"/>
        </p:nvSpPr>
        <p:spPr>
          <a:xfrm>
            <a:off x="3202513" y="1065771"/>
            <a:ext cx="2762275" cy="398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/>
          </a:p>
        </p:txBody>
      </p:sp>
      <p:sp>
        <p:nvSpPr>
          <p:cNvPr id="14" name="pole tekstowe 13"/>
          <p:cNvSpPr txBox="1"/>
          <p:nvPr userDrawn="1"/>
        </p:nvSpPr>
        <p:spPr>
          <a:xfrm>
            <a:off x="3643947" y="1132186"/>
            <a:ext cx="797334" cy="284693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pl-PL" b="1" smtClean="0">
                <a:solidFill>
                  <a:schemeClr val="bg1"/>
                </a:solidFill>
              </a:rPr>
              <a:t>ACTIVE</a:t>
            </a:r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15" name="Prostokąt 14"/>
          <p:cNvSpPr/>
          <p:nvPr userDrawn="1"/>
        </p:nvSpPr>
        <p:spPr>
          <a:xfrm>
            <a:off x="6118160" y="1065771"/>
            <a:ext cx="2762275" cy="39850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/>
          </a:p>
        </p:txBody>
      </p:sp>
      <p:sp>
        <p:nvSpPr>
          <p:cNvPr id="16" name="pole tekstowe 15"/>
          <p:cNvSpPr txBox="1"/>
          <p:nvPr userDrawn="1"/>
        </p:nvSpPr>
        <p:spPr>
          <a:xfrm>
            <a:off x="6523002" y="1132186"/>
            <a:ext cx="1125949" cy="284693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pl-PL" b="1" smtClean="0">
                <a:solidFill>
                  <a:schemeClr val="bg1"/>
                </a:solidFill>
              </a:rPr>
              <a:t>UPCOMING</a:t>
            </a:r>
            <a:endParaRPr lang="en-US" b="1">
              <a:solidFill>
                <a:schemeClr val="bg1"/>
              </a:solidFill>
            </a:endParaRPr>
          </a:p>
        </p:txBody>
      </p:sp>
      <p:pic>
        <p:nvPicPr>
          <p:cNvPr id="6" name="Obraz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39625" y="1184067"/>
            <a:ext cx="161912" cy="161912"/>
          </a:xfrm>
          <a:prstGeom prst="rect">
            <a:avLst/>
          </a:prstGeom>
        </p:spPr>
      </p:pic>
      <p:pic>
        <p:nvPicPr>
          <p:cNvPr id="7" name="Obraz 6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5047" y="1167106"/>
            <a:ext cx="226223" cy="178874"/>
          </a:xfrm>
          <a:prstGeom prst="rect">
            <a:avLst/>
          </a:prstGeom>
        </p:spPr>
      </p:pic>
      <p:pic>
        <p:nvPicPr>
          <p:cNvPr id="17" name="Obraz 16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23322" y="1132185"/>
            <a:ext cx="224784" cy="242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71337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NUAL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pl-PL" smtClean="0"/>
              <a:t>Edit Title for Manuals</a:t>
            </a:r>
            <a:endParaRPr lang="en-US"/>
          </a:p>
        </p:txBody>
      </p:sp>
      <p:sp>
        <p:nvSpPr>
          <p:cNvPr id="7" name="Symbol zastępczy zawartości 4"/>
          <p:cNvSpPr>
            <a:spLocks noGrp="1"/>
          </p:cNvSpPr>
          <p:nvPr>
            <p:ph sz="quarter" idx="11" hasCustomPrompt="1"/>
          </p:nvPr>
        </p:nvSpPr>
        <p:spPr>
          <a:xfrm>
            <a:off x="286942" y="1409701"/>
            <a:ext cx="4184754" cy="3244452"/>
          </a:xfrm>
        </p:spPr>
        <p:txBody>
          <a:bodyPr/>
          <a:lstStyle>
            <a:lvl1pPr marL="270000">
              <a:defRPr/>
            </a:lvl1pPr>
          </a:lstStyle>
          <a:p>
            <a:pPr lvl="0"/>
            <a:r>
              <a:rPr lang="pl-PL" smtClean="0"/>
              <a:t>Click to edit content</a:t>
            </a:r>
            <a:endParaRPr lang="en-US"/>
          </a:p>
        </p:txBody>
      </p:sp>
      <p:sp>
        <p:nvSpPr>
          <p:cNvPr id="8" name="Symbol zastępczy zawartości 4"/>
          <p:cNvSpPr>
            <a:spLocks noGrp="1"/>
          </p:cNvSpPr>
          <p:nvPr>
            <p:ph sz="quarter" idx="12" hasCustomPrompt="1"/>
          </p:nvPr>
        </p:nvSpPr>
        <p:spPr>
          <a:xfrm>
            <a:off x="4660641" y="1409701"/>
            <a:ext cx="4219769" cy="3244452"/>
          </a:xfrm>
        </p:spPr>
        <p:txBody>
          <a:bodyPr/>
          <a:lstStyle>
            <a:lvl1pPr marL="270000">
              <a:defRPr lang="pl-PL" smtClean="0"/>
            </a:lvl1pPr>
          </a:lstStyle>
          <a:p>
            <a:pPr lvl="0"/>
            <a:r>
              <a:rPr lang="pl-PL" smtClean="0"/>
              <a:t>Click to edit content</a:t>
            </a:r>
          </a:p>
        </p:txBody>
      </p:sp>
      <p:sp>
        <p:nvSpPr>
          <p:cNvPr id="5" name="Symbol zastępczy tekstu 3"/>
          <p:cNvSpPr>
            <a:spLocks noGrp="1"/>
          </p:cNvSpPr>
          <p:nvPr>
            <p:ph type="body" sz="quarter" idx="13" hasCustomPrompt="1"/>
          </p:nvPr>
        </p:nvSpPr>
        <p:spPr>
          <a:xfrm>
            <a:off x="286942" y="753114"/>
            <a:ext cx="8593469" cy="367903"/>
          </a:xfrm>
          <a:solidFill>
            <a:schemeClr val="accent3"/>
          </a:solidFill>
        </p:spPr>
        <p:txBody>
          <a:bodyPr>
            <a:noAutofit/>
          </a:bodyPr>
          <a:lstStyle>
            <a:lvl1pPr marL="0" indent="0">
              <a:buNone/>
              <a:defRPr sz="1500" b="1">
                <a:solidFill>
                  <a:schemeClr val="bg1"/>
                </a:solidFill>
              </a:defRPr>
            </a:lvl1pPr>
            <a:lvl2pPr marL="244350" indent="0">
              <a:buNone/>
              <a:defRPr sz="1500"/>
            </a:lvl2pPr>
            <a:lvl3pPr marL="587250" indent="0">
              <a:buNone/>
              <a:defRPr sz="1500"/>
            </a:lvl3pPr>
            <a:lvl4pPr marL="930150" indent="0">
              <a:buNone/>
              <a:defRPr sz="1500"/>
            </a:lvl4pPr>
            <a:lvl5pPr marL="1273050" indent="0">
              <a:buNone/>
              <a:defRPr sz="1500"/>
            </a:lvl5pPr>
          </a:lstStyle>
          <a:p>
            <a:pPr lvl="0"/>
            <a:r>
              <a:rPr lang="pl-PL" smtClean="0"/>
              <a:t>EDIT MANUALS SUBTITLE</a:t>
            </a:r>
          </a:p>
        </p:txBody>
      </p:sp>
    </p:spTree>
    <p:extLst>
      <p:ext uri="{BB962C8B-B14F-4D97-AF65-F5344CB8AC3E}">
        <p14:creationId xmlns:p14="http://schemas.microsoft.com/office/powerpoint/2010/main" val="30538997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ak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Tytuł 1"/>
          <p:cNvSpPr>
            <a:spLocks noGrp="1"/>
          </p:cNvSpPr>
          <p:nvPr>
            <p:ph type="title" hasCustomPrompt="1"/>
          </p:nvPr>
        </p:nvSpPr>
        <p:spPr>
          <a:xfrm>
            <a:off x="286916" y="273844"/>
            <a:ext cx="8593493" cy="376967"/>
          </a:xfrm>
        </p:spPr>
        <p:txBody>
          <a:bodyPr anchor="ctr"/>
          <a:lstStyle>
            <a:lvl1pPr algn="l">
              <a:lnSpc>
                <a:spcPct val="100000"/>
              </a:lnSpc>
              <a:spcBef>
                <a:spcPts val="450"/>
              </a:spcBef>
              <a:spcAft>
                <a:spcPts val="450"/>
              </a:spcAft>
              <a:defRPr sz="2300" b="1">
                <a:solidFill>
                  <a:schemeClr val="accent2"/>
                </a:solidFill>
              </a:defRPr>
            </a:lvl1pPr>
          </a:lstStyle>
          <a:p>
            <a:r>
              <a:rPr lang="pl-PL" dirty="0" smtClean="0"/>
              <a:t>Edit </a:t>
            </a:r>
            <a:r>
              <a:rPr lang="pl-PL" dirty="0" err="1" smtClean="0"/>
              <a:t>Title</a:t>
            </a:r>
            <a:endParaRPr lang="en-US" dirty="0"/>
          </a:p>
        </p:txBody>
      </p:sp>
      <p:sp>
        <p:nvSpPr>
          <p:cNvPr id="3" name="Rectangle 2"/>
          <p:cNvSpPr/>
          <p:nvPr userDrawn="1"/>
        </p:nvSpPr>
        <p:spPr>
          <a:xfrm>
            <a:off x="0" y="923636"/>
            <a:ext cx="9144000" cy="3300130"/>
          </a:xfrm>
          <a:custGeom>
            <a:avLst/>
            <a:gdLst>
              <a:gd name="connsiteX0" fmla="*/ 0 w 9144000"/>
              <a:gd name="connsiteY0" fmla="*/ 0 h 2967621"/>
              <a:gd name="connsiteX1" fmla="*/ 9144000 w 9144000"/>
              <a:gd name="connsiteY1" fmla="*/ 0 h 2967621"/>
              <a:gd name="connsiteX2" fmla="*/ 9144000 w 9144000"/>
              <a:gd name="connsiteY2" fmla="*/ 2967621 h 2967621"/>
              <a:gd name="connsiteX3" fmla="*/ 0 w 9144000"/>
              <a:gd name="connsiteY3" fmla="*/ 2967621 h 2967621"/>
              <a:gd name="connsiteX4" fmla="*/ 0 w 9144000"/>
              <a:gd name="connsiteY4" fmla="*/ 0 h 2967621"/>
              <a:gd name="connsiteX0" fmla="*/ 0 w 9144000"/>
              <a:gd name="connsiteY0" fmla="*/ 332509 h 3300130"/>
              <a:gd name="connsiteX1" fmla="*/ 9144000 w 9144000"/>
              <a:gd name="connsiteY1" fmla="*/ 0 h 3300130"/>
              <a:gd name="connsiteX2" fmla="*/ 9144000 w 9144000"/>
              <a:gd name="connsiteY2" fmla="*/ 3300130 h 3300130"/>
              <a:gd name="connsiteX3" fmla="*/ 0 w 9144000"/>
              <a:gd name="connsiteY3" fmla="*/ 3300130 h 3300130"/>
              <a:gd name="connsiteX4" fmla="*/ 0 w 9144000"/>
              <a:gd name="connsiteY4" fmla="*/ 332509 h 3300130"/>
              <a:gd name="connsiteX0" fmla="*/ 0 w 9144000"/>
              <a:gd name="connsiteY0" fmla="*/ 332509 h 3300130"/>
              <a:gd name="connsiteX1" fmla="*/ 9144000 w 9144000"/>
              <a:gd name="connsiteY1" fmla="*/ 0 h 3300130"/>
              <a:gd name="connsiteX2" fmla="*/ 9134764 w 9144000"/>
              <a:gd name="connsiteY2" fmla="*/ 2764421 h 3300130"/>
              <a:gd name="connsiteX3" fmla="*/ 0 w 9144000"/>
              <a:gd name="connsiteY3" fmla="*/ 3300130 h 3300130"/>
              <a:gd name="connsiteX4" fmla="*/ 0 w 9144000"/>
              <a:gd name="connsiteY4" fmla="*/ 332509 h 3300130"/>
              <a:gd name="connsiteX0" fmla="*/ 0 w 9144000"/>
              <a:gd name="connsiteY0" fmla="*/ 332509 h 3300130"/>
              <a:gd name="connsiteX1" fmla="*/ 9144000 w 9144000"/>
              <a:gd name="connsiteY1" fmla="*/ 0 h 3300130"/>
              <a:gd name="connsiteX2" fmla="*/ 9134764 w 9144000"/>
              <a:gd name="connsiteY2" fmla="*/ 2949148 h 3300130"/>
              <a:gd name="connsiteX3" fmla="*/ 0 w 9144000"/>
              <a:gd name="connsiteY3" fmla="*/ 3300130 h 3300130"/>
              <a:gd name="connsiteX4" fmla="*/ 0 w 9144000"/>
              <a:gd name="connsiteY4" fmla="*/ 332509 h 3300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44000" h="3300130">
                <a:moveTo>
                  <a:pt x="0" y="332509"/>
                </a:moveTo>
                <a:lnTo>
                  <a:pt x="9144000" y="0"/>
                </a:lnTo>
                <a:cubicBezTo>
                  <a:pt x="9140921" y="921474"/>
                  <a:pt x="9137843" y="2027674"/>
                  <a:pt x="9134764" y="2949148"/>
                </a:cubicBezTo>
                <a:lnTo>
                  <a:pt x="0" y="3300130"/>
                </a:lnTo>
                <a:lnTo>
                  <a:pt x="0" y="332509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20584771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ak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925830"/>
            <a:ext cx="9144000" cy="3291840"/>
          </a:xfrm>
          <a:prstGeom prst="rect">
            <a:avLst/>
          </a:prstGeom>
        </p:spPr>
      </p:pic>
      <p:sp>
        <p:nvSpPr>
          <p:cNvPr id="77" name="Tytuł 1"/>
          <p:cNvSpPr>
            <a:spLocks noGrp="1"/>
          </p:cNvSpPr>
          <p:nvPr>
            <p:ph type="title" hasCustomPrompt="1"/>
          </p:nvPr>
        </p:nvSpPr>
        <p:spPr>
          <a:xfrm>
            <a:off x="286916" y="273844"/>
            <a:ext cx="8593493" cy="376967"/>
          </a:xfrm>
        </p:spPr>
        <p:txBody>
          <a:bodyPr anchor="ctr"/>
          <a:lstStyle>
            <a:lvl1pPr algn="l">
              <a:lnSpc>
                <a:spcPct val="100000"/>
              </a:lnSpc>
              <a:spcBef>
                <a:spcPts val="450"/>
              </a:spcBef>
              <a:spcAft>
                <a:spcPts val="450"/>
              </a:spcAft>
              <a:defRPr sz="2300" b="1">
                <a:solidFill>
                  <a:schemeClr val="accent2"/>
                </a:solidFill>
              </a:defRPr>
            </a:lvl1pPr>
          </a:lstStyle>
          <a:p>
            <a:r>
              <a:rPr lang="pl-PL" dirty="0" smtClean="0"/>
              <a:t>Edit </a:t>
            </a:r>
            <a:r>
              <a:rPr lang="pl-PL" dirty="0" err="1" smtClean="0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02603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ak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Tytuł 1"/>
          <p:cNvSpPr>
            <a:spLocks noGrp="1"/>
          </p:cNvSpPr>
          <p:nvPr>
            <p:ph type="title" hasCustomPrompt="1"/>
          </p:nvPr>
        </p:nvSpPr>
        <p:spPr>
          <a:xfrm>
            <a:off x="286916" y="273844"/>
            <a:ext cx="8593493" cy="376967"/>
          </a:xfrm>
        </p:spPr>
        <p:txBody>
          <a:bodyPr anchor="ctr"/>
          <a:lstStyle>
            <a:lvl1pPr algn="l">
              <a:lnSpc>
                <a:spcPct val="100000"/>
              </a:lnSpc>
              <a:spcBef>
                <a:spcPts val="450"/>
              </a:spcBef>
              <a:spcAft>
                <a:spcPts val="450"/>
              </a:spcAft>
              <a:defRPr sz="2300" b="1">
                <a:solidFill>
                  <a:schemeClr val="accent2"/>
                </a:solidFill>
              </a:defRPr>
            </a:lvl1pPr>
          </a:lstStyle>
          <a:p>
            <a:r>
              <a:rPr lang="pl-PL" dirty="0" smtClean="0"/>
              <a:t>Edit </a:t>
            </a:r>
            <a:r>
              <a:rPr lang="pl-PL" dirty="0" err="1" smtClean="0"/>
              <a:t>Title</a:t>
            </a:r>
            <a:endParaRPr lang="en-US" dirty="0"/>
          </a:p>
        </p:txBody>
      </p:sp>
      <p:pic>
        <p:nvPicPr>
          <p:cNvPr id="5" name="Obraz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925830"/>
            <a:ext cx="9144000" cy="3291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362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ak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Tytuł 1"/>
          <p:cNvSpPr>
            <a:spLocks noGrp="1"/>
          </p:cNvSpPr>
          <p:nvPr>
            <p:ph type="title" hasCustomPrompt="1"/>
          </p:nvPr>
        </p:nvSpPr>
        <p:spPr>
          <a:xfrm>
            <a:off x="286916" y="273844"/>
            <a:ext cx="8593493" cy="376967"/>
          </a:xfrm>
        </p:spPr>
        <p:txBody>
          <a:bodyPr anchor="ctr"/>
          <a:lstStyle>
            <a:lvl1pPr algn="l">
              <a:lnSpc>
                <a:spcPct val="100000"/>
              </a:lnSpc>
              <a:spcBef>
                <a:spcPts val="450"/>
              </a:spcBef>
              <a:spcAft>
                <a:spcPts val="450"/>
              </a:spcAft>
              <a:defRPr sz="2300" b="1">
                <a:solidFill>
                  <a:schemeClr val="accent2"/>
                </a:solidFill>
              </a:defRPr>
            </a:lvl1pPr>
          </a:lstStyle>
          <a:p>
            <a:r>
              <a:rPr lang="pl-PL" dirty="0" smtClean="0"/>
              <a:t>Edit </a:t>
            </a:r>
            <a:r>
              <a:rPr lang="pl-PL" dirty="0" err="1" smtClean="0"/>
              <a:t>Title</a:t>
            </a:r>
            <a:endParaRPr lang="en-US" dirty="0"/>
          </a:p>
        </p:txBody>
      </p:sp>
      <p:pic>
        <p:nvPicPr>
          <p:cNvPr id="5" name="Obraz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925830"/>
            <a:ext cx="9144000" cy="3291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5163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Brak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925830"/>
            <a:ext cx="9144000" cy="3291840"/>
          </a:xfrm>
          <a:prstGeom prst="rect">
            <a:avLst/>
          </a:prstGeom>
        </p:spPr>
      </p:pic>
      <p:sp>
        <p:nvSpPr>
          <p:cNvPr id="77" name="Tytuł 1"/>
          <p:cNvSpPr>
            <a:spLocks noGrp="1"/>
          </p:cNvSpPr>
          <p:nvPr>
            <p:ph type="title" hasCustomPrompt="1"/>
          </p:nvPr>
        </p:nvSpPr>
        <p:spPr>
          <a:xfrm>
            <a:off x="286916" y="273844"/>
            <a:ext cx="8593493" cy="376967"/>
          </a:xfrm>
        </p:spPr>
        <p:txBody>
          <a:bodyPr anchor="ctr"/>
          <a:lstStyle>
            <a:lvl1pPr algn="l">
              <a:lnSpc>
                <a:spcPct val="100000"/>
              </a:lnSpc>
              <a:spcBef>
                <a:spcPts val="450"/>
              </a:spcBef>
              <a:spcAft>
                <a:spcPts val="450"/>
              </a:spcAft>
              <a:defRPr sz="2300" b="1">
                <a:solidFill>
                  <a:schemeClr val="accent2"/>
                </a:solidFill>
              </a:defRPr>
            </a:lvl1pPr>
          </a:lstStyle>
          <a:p>
            <a:r>
              <a:rPr lang="pl-PL" dirty="0" smtClean="0"/>
              <a:t>Edit </a:t>
            </a:r>
            <a:r>
              <a:rPr lang="pl-PL" dirty="0" err="1" smtClean="0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49269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2.xml"/><Relationship Id="rId9" Type="http://schemas.openxmlformats.org/officeDocument/2006/relationships/slideLayout" Target="../slideLayouts/slideLayout9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3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34.xml"/><Relationship Id="rId35" Type="http://schemas.openxmlformats.org/officeDocument/2006/relationships/slideLayout" Target="../slideLayouts/slideLayout35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37" Type="http://schemas.openxmlformats.org/officeDocument/2006/relationships/slideLayout" Target="../slideLayouts/slideLayout37.xml"/><Relationship Id="rId38" Type="http://schemas.openxmlformats.org/officeDocument/2006/relationships/slideLayout" Target="../slideLayouts/slideLayout38.xml"/><Relationship Id="rId39" Type="http://schemas.openxmlformats.org/officeDocument/2006/relationships/slideLayout" Target="../slideLayouts/slideLayout39.xml"/><Relationship Id="rId40" Type="http://schemas.openxmlformats.org/officeDocument/2006/relationships/slideLayout" Target="../slideLayouts/slideLayout40.xml"/><Relationship Id="rId41" Type="http://schemas.openxmlformats.org/officeDocument/2006/relationships/slideLayout" Target="../slideLayouts/slideLayout41.xml"/><Relationship Id="rId42" Type="http://schemas.openxmlformats.org/officeDocument/2006/relationships/slideLayout" Target="../slideLayouts/slideLayout42.xml"/><Relationship Id="rId43" Type="http://schemas.openxmlformats.org/officeDocument/2006/relationships/slideLayout" Target="../slideLayouts/slideLayout43.xml"/><Relationship Id="rId4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ytułu 1"/>
          <p:cNvSpPr>
            <a:spLocks noGrp="1"/>
          </p:cNvSpPr>
          <p:nvPr>
            <p:ph type="title"/>
          </p:nvPr>
        </p:nvSpPr>
        <p:spPr>
          <a:xfrm>
            <a:off x="286917" y="273844"/>
            <a:ext cx="8593493" cy="376967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r>
              <a:rPr lang="pl-PL" smtClean="0"/>
              <a:t>Edit Title</a:t>
            </a:r>
            <a:endParaRPr lang="en-US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286917" y="897731"/>
            <a:ext cx="8593493" cy="3734991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/>
          <a:p>
            <a:pPr lvl="0"/>
            <a:r>
              <a:rPr lang="pl-PL" dirty="0" smtClean="0"/>
              <a:t>Click to edit content</a:t>
            </a:r>
          </a:p>
          <a:p>
            <a:pPr lvl="1"/>
            <a:r>
              <a:rPr lang="pl-PL" dirty="0" smtClean="0"/>
              <a:t>Click to edit content</a:t>
            </a:r>
          </a:p>
          <a:p>
            <a:pPr lvl="2"/>
            <a:r>
              <a:rPr lang="pl-PL" dirty="0" smtClean="0"/>
              <a:t>Click to edit content</a:t>
            </a:r>
          </a:p>
          <a:p>
            <a:pPr lvl="3"/>
            <a:r>
              <a:rPr lang="pl-PL" dirty="0" smtClean="0"/>
              <a:t>Click to edit content</a:t>
            </a:r>
          </a:p>
          <a:p>
            <a:pPr lvl="4"/>
            <a:r>
              <a:rPr lang="pl-PL" dirty="0" smtClean="0"/>
              <a:t>Click to edit content</a:t>
            </a:r>
            <a:endParaRPr lang="en-US" dirty="0"/>
          </a:p>
        </p:txBody>
      </p:sp>
      <p:sp>
        <p:nvSpPr>
          <p:cNvPr id="27" name="PoleTekstowe 1"/>
          <p:cNvSpPr txBox="1"/>
          <p:nvPr userDrawn="1"/>
        </p:nvSpPr>
        <p:spPr>
          <a:xfrm>
            <a:off x="8271705" y="4919472"/>
            <a:ext cx="662219" cy="146194"/>
          </a:xfrm>
          <a:prstGeom prst="rect">
            <a:avLst/>
          </a:prstGeom>
          <a:noFill/>
        </p:spPr>
        <p:txBody>
          <a:bodyPr wrap="square" lIns="91440" tIns="34290" rIns="45720" bIns="34290" rtlCol="0">
            <a:spAutoFit/>
          </a:bodyPr>
          <a:lstStyle/>
          <a:p>
            <a:pPr indent="0" algn="l">
              <a:lnSpc>
                <a:spcPct val="100000"/>
              </a:lnSpc>
            </a:pPr>
            <a:r>
              <a:rPr lang="pl-PL" sz="500" b="0" dirty="0" smtClean="0">
                <a:solidFill>
                  <a:schemeClr val="accent3"/>
                </a:solidFill>
                <a:latin typeface="+mj-lt"/>
                <a:cs typeface="Open Sans"/>
              </a:rPr>
              <a:t>www.luxoft.com</a:t>
            </a:r>
            <a:endParaRPr lang="pl-PL" sz="500" b="0" dirty="0">
              <a:solidFill>
                <a:schemeClr val="accent3"/>
              </a:solidFill>
              <a:latin typeface="+mj-lt"/>
              <a:cs typeface="Open Sans"/>
            </a:endParaRPr>
          </a:p>
        </p:txBody>
      </p:sp>
      <p:grpSp>
        <p:nvGrpSpPr>
          <p:cNvPr id="29" name="Group 4"/>
          <p:cNvGrpSpPr>
            <a:grpSpLocks noChangeAspect="1"/>
          </p:cNvGrpSpPr>
          <p:nvPr userDrawn="1"/>
        </p:nvGrpSpPr>
        <p:grpSpPr bwMode="auto">
          <a:xfrm>
            <a:off x="0" y="4888069"/>
            <a:ext cx="9144000" cy="255431"/>
            <a:chOff x="-2075" y="1588"/>
            <a:chExt cx="9057" cy="253"/>
          </a:xfrm>
        </p:grpSpPr>
        <p:sp>
          <p:nvSpPr>
            <p:cNvPr id="30" name="Rectangle 5"/>
            <p:cNvSpPr>
              <a:spLocks noChangeArrowheads="1"/>
            </p:cNvSpPr>
            <p:nvPr userDrawn="1"/>
          </p:nvSpPr>
          <p:spPr bwMode="auto">
            <a:xfrm>
              <a:off x="-2075" y="1815"/>
              <a:ext cx="2265" cy="26"/>
            </a:xfrm>
            <a:prstGeom prst="rect">
              <a:avLst/>
            </a:prstGeom>
            <a:solidFill>
              <a:srgbClr val="003B77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Rectangle 6"/>
            <p:cNvSpPr>
              <a:spLocks noChangeArrowheads="1"/>
            </p:cNvSpPr>
            <p:nvPr userDrawn="1"/>
          </p:nvSpPr>
          <p:spPr bwMode="auto">
            <a:xfrm>
              <a:off x="190" y="1815"/>
              <a:ext cx="2263" cy="26"/>
            </a:xfrm>
            <a:prstGeom prst="rect">
              <a:avLst/>
            </a:prstGeom>
            <a:solidFill>
              <a:srgbClr val="BA1E5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Rectangle 7"/>
            <p:cNvSpPr>
              <a:spLocks noChangeArrowheads="1"/>
            </p:cNvSpPr>
            <p:nvPr userDrawn="1"/>
          </p:nvSpPr>
          <p:spPr bwMode="auto">
            <a:xfrm>
              <a:off x="2453" y="1815"/>
              <a:ext cx="2265" cy="26"/>
            </a:xfrm>
            <a:prstGeom prst="rect">
              <a:avLst/>
            </a:prstGeom>
            <a:solidFill>
              <a:srgbClr val="E2591D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Rectangle 8"/>
            <p:cNvSpPr>
              <a:spLocks noChangeArrowheads="1"/>
            </p:cNvSpPr>
            <p:nvPr userDrawn="1"/>
          </p:nvSpPr>
          <p:spPr bwMode="auto">
            <a:xfrm>
              <a:off x="4718" y="1815"/>
              <a:ext cx="2264" cy="26"/>
            </a:xfrm>
            <a:prstGeom prst="rect">
              <a:avLst/>
            </a:prstGeom>
            <a:solidFill>
              <a:srgbClr val="FFE40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9"/>
            <p:cNvSpPr>
              <a:spLocks/>
            </p:cNvSpPr>
            <p:nvPr userDrawn="1"/>
          </p:nvSpPr>
          <p:spPr bwMode="auto">
            <a:xfrm>
              <a:off x="5356" y="1591"/>
              <a:ext cx="83" cy="124"/>
            </a:xfrm>
            <a:custGeom>
              <a:avLst/>
              <a:gdLst>
                <a:gd name="T0" fmla="*/ 83 w 83"/>
                <a:gd name="T1" fmla="*/ 124 h 124"/>
                <a:gd name="T2" fmla="*/ 0 w 83"/>
                <a:gd name="T3" fmla="*/ 124 h 124"/>
                <a:gd name="T4" fmla="*/ 0 w 83"/>
                <a:gd name="T5" fmla="*/ 0 h 124"/>
                <a:gd name="T6" fmla="*/ 31 w 83"/>
                <a:gd name="T7" fmla="*/ 0 h 124"/>
                <a:gd name="T8" fmla="*/ 31 w 83"/>
                <a:gd name="T9" fmla="*/ 95 h 124"/>
                <a:gd name="T10" fmla="*/ 83 w 83"/>
                <a:gd name="T11" fmla="*/ 95 h 124"/>
                <a:gd name="T12" fmla="*/ 83 w 83"/>
                <a:gd name="T13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124">
                  <a:moveTo>
                    <a:pt x="83" y="124"/>
                  </a:moveTo>
                  <a:lnTo>
                    <a:pt x="0" y="124"/>
                  </a:lnTo>
                  <a:lnTo>
                    <a:pt x="0" y="0"/>
                  </a:lnTo>
                  <a:lnTo>
                    <a:pt x="31" y="0"/>
                  </a:lnTo>
                  <a:lnTo>
                    <a:pt x="31" y="95"/>
                  </a:lnTo>
                  <a:lnTo>
                    <a:pt x="83" y="95"/>
                  </a:lnTo>
                  <a:lnTo>
                    <a:pt x="83" y="124"/>
                  </a:lnTo>
                  <a:close/>
                </a:path>
              </a:pathLst>
            </a:custGeom>
            <a:solidFill>
              <a:srgbClr val="003B7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10"/>
            <p:cNvSpPr>
              <a:spLocks/>
            </p:cNvSpPr>
            <p:nvPr userDrawn="1"/>
          </p:nvSpPr>
          <p:spPr bwMode="auto">
            <a:xfrm>
              <a:off x="5455" y="1591"/>
              <a:ext cx="104" cy="126"/>
            </a:xfrm>
            <a:custGeom>
              <a:avLst/>
              <a:gdLst>
                <a:gd name="T0" fmla="*/ 13 w 44"/>
                <a:gd name="T1" fmla="*/ 0 h 52"/>
                <a:gd name="T2" fmla="*/ 13 w 44"/>
                <a:gd name="T3" fmla="*/ 32 h 52"/>
                <a:gd name="T4" fmla="*/ 22 w 44"/>
                <a:gd name="T5" fmla="*/ 40 h 52"/>
                <a:gd name="T6" fmla="*/ 31 w 44"/>
                <a:gd name="T7" fmla="*/ 32 h 52"/>
                <a:gd name="T8" fmla="*/ 31 w 44"/>
                <a:gd name="T9" fmla="*/ 0 h 52"/>
                <a:gd name="T10" fmla="*/ 44 w 44"/>
                <a:gd name="T11" fmla="*/ 0 h 52"/>
                <a:gd name="T12" fmla="*/ 44 w 44"/>
                <a:gd name="T13" fmla="*/ 32 h 52"/>
                <a:gd name="T14" fmla="*/ 22 w 44"/>
                <a:gd name="T15" fmla="*/ 52 h 52"/>
                <a:gd name="T16" fmla="*/ 0 w 44"/>
                <a:gd name="T17" fmla="*/ 32 h 52"/>
                <a:gd name="T18" fmla="*/ 0 w 44"/>
                <a:gd name="T19" fmla="*/ 0 h 52"/>
                <a:gd name="T20" fmla="*/ 13 w 44"/>
                <a:gd name="T21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4" h="52">
                  <a:moveTo>
                    <a:pt x="13" y="0"/>
                  </a:moveTo>
                  <a:cubicBezTo>
                    <a:pt x="13" y="32"/>
                    <a:pt x="13" y="32"/>
                    <a:pt x="13" y="32"/>
                  </a:cubicBezTo>
                  <a:cubicBezTo>
                    <a:pt x="13" y="36"/>
                    <a:pt x="17" y="40"/>
                    <a:pt x="22" y="40"/>
                  </a:cubicBezTo>
                  <a:cubicBezTo>
                    <a:pt x="27" y="40"/>
                    <a:pt x="31" y="36"/>
                    <a:pt x="31" y="32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4" y="32"/>
                    <a:pt x="44" y="32"/>
                    <a:pt x="44" y="32"/>
                  </a:cubicBezTo>
                  <a:cubicBezTo>
                    <a:pt x="44" y="45"/>
                    <a:pt x="32" y="52"/>
                    <a:pt x="22" y="52"/>
                  </a:cubicBezTo>
                  <a:cubicBezTo>
                    <a:pt x="12" y="52"/>
                    <a:pt x="0" y="45"/>
                    <a:pt x="0" y="32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3" y="0"/>
                  </a:lnTo>
                  <a:close/>
                </a:path>
              </a:pathLst>
            </a:custGeom>
            <a:solidFill>
              <a:srgbClr val="003B7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11"/>
            <p:cNvSpPr>
              <a:spLocks noEditPoints="1"/>
            </p:cNvSpPr>
            <p:nvPr userDrawn="1"/>
          </p:nvSpPr>
          <p:spPr bwMode="auto">
            <a:xfrm>
              <a:off x="5718" y="1588"/>
              <a:ext cx="125" cy="129"/>
            </a:xfrm>
            <a:custGeom>
              <a:avLst/>
              <a:gdLst>
                <a:gd name="T0" fmla="*/ 53 w 53"/>
                <a:gd name="T1" fmla="*/ 27 h 53"/>
                <a:gd name="T2" fmla="*/ 26 w 53"/>
                <a:gd name="T3" fmla="*/ 53 h 53"/>
                <a:gd name="T4" fmla="*/ 0 w 53"/>
                <a:gd name="T5" fmla="*/ 27 h 53"/>
                <a:gd name="T6" fmla="*/ 26 w 53"/>
                <a:gd name="T7" fmla="*/ 0 h 53"/>
                <a:gd name="T8" fmla="*/ 53 w 53"/>
                <a:gd name="T9" fmla="*/ 27 h 53"/>
                <a:gd name="T10" fmla="*/ 26 w 53"/>
                <a:gd name="T11" fmla="*/ 42 h 53"/>
                <a:gd name="T12" fmla="*/ 40 w 53"/>
                <a:gd name="T13" fmla="*/ 27 h 53"/>
                <a:gd name="T14" fmla="*/ 26 w 53"/>
                <a:gd name="T15" fmla="*/ 11 h 53"/>
                <a:gd name="T16" fmla="*/ 13 w 53"/>
                <a:gd name="T17" fmla="*/ 27 h 53"/>
                <a:gd name="T18" fmla="*/ 26 w 53"/>
                <a:gd name="T19" fmla="*/ 42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3" h="53">
                  <a:moveTo>
                    <a:pt x="53" y="27"/>
                  </a:moveTo>
                  <a:cubicBezTo>
                    <a:pt x="53" y="43"/>
                    <a:pt x="41" y="53"/>
                    <a:pt x="26" y="53"/>
                  </a:cubicBezTo>
                  <a:cubicBezTo>
                    <a:pt x="12" y="53"/>
                    <a:pt x="0" y="43"/>
                    <a:pt x="0" y="27"/>
                  </a:cubicBezTo>
                  <a:cubicBezTo>
                    <a:pt x="0" y="10"/>
                    <a:pt x="12" y="0"/>
                    <a:pt x="26" y="0"/>
                  </a:cubicBezTo>
                  <a:cubicBezTo>
                    <a:pt x="41" y="0"/>
                    <a:pt x="53" y="11"/>
                    <a:pt x="53" y="27"/>
                  </a:cubicBezTo>
                  <a:close/>
                  <a:moveTo>
                    <a:pt x="26" y="42"/>
                  </a:moveTo>
                  <a:cubicBezTo>
                    <a:pt x="33" y="42"/>
                    <a:pt x="40" y="38"/>
                    <a:pt x="40" y="27"/>
                  </a:cubicBezTo>
                  <a:cubicBezTo>
                    <a:pt x="40" y="16"/>
                    <a:pt x="33" y="11"/>
                    <a:pt x="26" y="11"/>
                  </a:cubicBezTo>
                  <a:cubicBezTo>
                    <a:pt x="19" y="11"/>
                    <a:pt x="13" y="16"/>
                    <a:pt x="13" y="27"/>
                  </a:cubicBezTo>
                  <a:cubicBezTo>
                    <a:pt x="13" y="37"/>
                    <a:pt x="19" y="42"/>
                    <a:pt x="26" y="42"/>
                  </a:cubicBezTo>
                  <a:close/>
                </a:path>
              </a:pathLst>
            </a:custGeom>
            <a:solidFill>
              <a:srgbClr val="003B7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12"/>
            <p:cNvSpPr>
              <a:spLocks/>
            </p:cNvSpPr>
            <p:nvPr userDrawn="1"/>
          </p:nvSpPr>
          <p:spPr bwMode="auto">
            <a:xfrm>
              <a:off x="5864" y="1591"/>
              <a:ext cx="78" cy="124"/>
            </a:xfrm>
            <a:custGeom>
              <a:avLst/>
              <a:gdLst>
                <a:gd name="T0" fmla="*/ 78 w 78"/>
                <a:gd name="T1" fmla="*/ 27 h 124"/>
                <a:gd name="T2" fmla="*/ 29 w 78"/>
                <a:gd name="T3" fmla="*/ 27 h 124"/>
                <a:gd name="T4" fmla="*/ 29 w 78"/>
                <a:gd name="T5" fmla="*/ 51 h 124"/>
                <a:gd name="T6" fmla="*/ 78 w 78"/>
                <a:gd name="T7" fmla="*/ 51 h 124"/>
                <a:gd name="T8" fmla="*/ 78 w 78"/>
                <a:gd name="T9" fmla="*/ 78 h 124"/>
                <a:gd name="T10" fmla="*/ 29 w 78"/>
                <a:gd name="T11" fmla="*/ 78 h 124"/>
                <a:gd name="T12" fmla="*/ 29 w 78"/>
                <a:gd name="T13" fmla="*/ 124 h 124"/>
                <a:gd name="T14" fmla="*/ 0 w 78"/>
                <a:gd name="T15" fmla="*/ 124 h 124"/>
                <a:gd name="T16" fmla="*/ 0 w 78"/>
                <a:gd name="T17" fmla="*/ 0 h 124"/>
                <a:gd name="T18" fmla="*/ 78 w 78"/>
                <a:gd name="T19" fmla="*/ 0 h 124"/>
                <a:gd name="T20" fmla="*/ 78 w 78"/>
                <a:gd name="T21" fmla="*/ 27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8" h="124">
                  <a:moveTo>
                    <a:pt x="78" y="27"/>
                  </a:moveTo>
                  <a:lnTo>
                    <a:pt x="29" y="27"/>
                  </a:lnTo>
                  <a:lnTo>
                    <a:pt x="29" y="51"/>
                  </a:lnTo>
                  <a:lnTo>
                    <a:pt x="78" y="51"/>
                  </a:lnTo>
                  <a:lnTo>
                    <a:pt x="78" y="78"/>
                  </a:lnTo>
                  <a:lnTo>
                    <a:pt x="29" y="78"/>
                  </a:lnTo>
                  <a:lnTo>
                    <a:pt x="29" y="124"/>
                  </a:lnTo>
                  <a:lnTo>
                    <a:pt x="0" y="124"/>
                  </a:lnTo>
                  <a:lnTo>
                    <a:pt x="0" y="0"/>
                  </a:lnTo>
                  <a:lnTo>
                    <a:pt x="78" y="0"/>
                  </a:lnTo>
                  <a:lnTo>
                    <a:pt x="78" y="27"/>
                  </a:lnTo>
                  <a:close/>
                </a:path>
              </a:pathLst>
            </a:custGeom>
            <a:solidFill>
              <a:srgbClr val="003B7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13"/>
            <p:cNvSpPr>
              <a:spLocks/>
            </p:cNvSpPr>
            <p:nvPr userDrawn="1"/>
          </p:nvSpPr>
          <p:spPr bwMode="auto">
            <a:xfrm>
              <a:off x="5966" y="1591"/>
              <a:ext cx="99" cy="124"/>
            </a:xfrm>
            <a:custGeom>
              <a:avLst/>
              <a:gdLst>
                <a:gd name="T0" fmla="*/ 99 w 99"/>
                <a:gd name="T1" fmla="*/ 0 h 124"/>
                <a:gd name="T2" fmla="*/ 99 w 99"/>
                <a:gd name="T3" fmla="*/ 27 h 124"/>
                <a:gd name="T4" fmla="*/ 66 w 99"/>
                <a:gd name="T5" fmla="*/ 27 h 124"/>
                <a:gd name="T6" fmla="*/ 66 w 99"/>
                <a:gd name="T7" fmla="*/ 124 h 124"/>
                <a:gd name="T8" fmla="*/ 35 w 99"/>
                <a:gd name="T9" fmla="*/ 124 h 124"/>
                <a:gd name="T10" fmla="*/ 35 w 99"/>
                <a:gd name="T11" fmla="*/ 27 h 124"/>
                <a:gd name="T12" fmla="*/ 0 w 99"/>
                <a:gd name="T13" fmla="*/ 27 h 124"/>
                <a:gd name="T14" fmla="*/ 0 w 99"/>
                <a:gd name="T15" fmla="*/ 0 h 124"/>
                <a:gd name="T16" fmla="*/ 99 w 99"/>
                <a:gd name="T17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9" h="124">
                  <a:moveTo>
                    <a:pt x="99" y="0"/>
                  </a:moveTo>
                  <a:lnTo>
                    <a:pt x="99" y="27"/>
                  </a:lnTo>
                  <a:lnTo>
                    <a:pt x="66" y="27"/>
                  </a:lnTo>
                  <a:lnTo>
                    <a:pt x="66" y="124"/>
                  </a:lnTo>
                  <a:lnTo>
                    <a:pt x="35" y="124"/>
                  </a:lnTo>
                  <a:lnTo>
                    <a:pt x="35" y="27"/>
                  </a:lnTo>
                  <a:lnTo>
                    <a:pt x="0" y="27"/>
                  </a:lnTo>
                  <a:lnTo>
                    <a:pt x="0" y="0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rgbClr val="003B7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14"/>
            <p:cNvSpPr>
              <a:spLocks/>
            </p:cNvSpPr>
            <p:nvPr userDrawn="1"/>
          </p:nvSpPr>
          <p:spPr bwMode="auto">
            <a:xfrm>
              <a:off x="5654" y="1591"/>
              <a:ext cx="64" cy="44"/>
            </a:xfrm>
            <a:custGeom>
              <a:avLst/>
              <a:gdLst>
                <a:gd name="T0" fmla="*/ 21 w 64"/>
                <a:gd name="T1" fmla="*/ 44 h 44"/>
                <a:gd name="T2" fmla="*/ 64 w 64"/>
                <a:gd name="T3" fmla="*/ 0 h 44"/>
                <a:gd name="T4" fmla="*/ 26 w 64"/>
                <a:gd name="T5" fmla="*/ 0 h 44"/>
                <a:gd name="T6" fmla="*/ 0 w 64"/>
                <a:gd name="T7" fmla="*/ 24 h 44"/>
                <a:gd name="T8" fmla="*/ 21 w 64"/>
                <a:gd name="T9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44">
                  <a:moveTo>
                    <a:pt x="21" y="44"/>
                  </a:moveTo>
                  <a:lnTo>
                    <a:pt x="64" y="0"/>
                  </a:lnTo>
                  <a:lnTo>
                    <a:pt x="26" y="0"/>
                  </a:lnTo>
                  <a:lnTo>
                    <a:pt x="0" y="24"/>
                  </a:lnTo>
                  <a:lnTo>
                    <a:pt x="21" y="44"/>
                  </a:lnTo>
                  <a:close/>
                </a:path>
              </a:pathLst>
            </a:custGeom>
            <a:solidFill>
              <a:srgbClr val="003B7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15"/>
            <p:cNvSpPr>
              <a:spLocks/>
            </p:cNvSpPr>
            <p:nvPr userDrawn="1"/>
          </p:nvSpPr>
          <p:spPr bwMode="auto">
            <a:xfrm>
              <a:off x="5654" y="1671"/>
              <a:ext cx="64" cy="44"/>
            </a:xfrm>
            <a:custGeom>
              <a:avLst/>
              <a:gdLst>
                <a:gd name="T0" fmla="*/ 0 w 64"/>
                <a:gd name="T1" fmla="*/ 20 h 44"/>
                <a:gd name="T2" fmla="*/ 26 w 64"/>
                <a:gd name="T3" fmla="*/ 44 h 44"/>
                <a:gd name="T4" fmla="*/ 64 w 64"/>
                <a:gd name="T5" fmla="*/ 44 h 44"/>
                <a:gd name="T6" fmla="*/ 21 w 64"/>
                <a:gd name="T7" fmla="*/ 0 h 44"/>
                <a:gd name="T8" fmla="*/ 0 w 64"/>
                <a:gd name="T9" fmla="*/ 2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44">
                  <a:moveTo>
                    <a:pt x="0" y="20"/>
                  </a:moveTo>
                  <a:lnTo>
                    <a:pt x="26" y="44"/>
                  </a:lnTo>
                  <a:lnTo>
                    <a:pt x="64" y="44"/>
                  </a:lnTo>
                  <a:lnTo>
                    <a:pt x="21" y="0"/>
                  </a:lnTo>
                  <a:lnTo>
                    <a:pt x="0" y="20"/>
                  </a:lnTo>
                  <a:close/>
                </a:path>
              </a:pathLst>
            </a:custGeom>
            <a:solidFill>
              <a:srgbClr val="003B7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16"/>
            <p:cNvSpPr>
              <a:spLocks/>
            </p:cNvSpPr>
            <p:nvPr userDrawn="1"/>
          </p:nvSpPr>
          <p:spPr bwMode="auto">
            <a:xfrm>
              <a:off x="5573" y="1591"/>
              <a:ext cx="97" cy="124"/>
            </a:xfrm>
            <a:custGeom>
              <a:avLst/>
              <a:gdLst>
                <a:gd name="T0" fmla="*/ 0 w 97"/>
                <a:gd name="T1" fmla="*/ 0 h 124"/>
                <a:gd name="T2" fmla="*/ 60 w 97"/>
                <a:gd name="T3" fmla="*/ 61 h 124"/>
                <a:gd name="T4" fmla="*/ 0 w 97"/>
                <a:gd name="T5" fmla="*/ 124 h 124"/>
                <a:gd name="T6" fmla="*/ 38 w 97"/>
                <a:gd name="T7" fmla="*/ 124 h 124"/>
                <a:gd name="T8" fmla="*/ 97 w 97"/>
                <a:gd name="T9" fmla="*/ 61 h 124"/>
                <a:gd name="T10" fmla="*/ 38 w 97"/>
                <a:gd name="T11" fmla="*/ 0 h 124"/>
                <a:gd name="T12" fmla="*/ 0 w 97"/>
                <a:gd name="T13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7" h="124">
                  <a:moveTo>
                    <a:pt x="0" y="0"/>
                  </a:moveTo>
                  <a:lnTo>
                    <a:pt x="60" y="61"/>
                  </a:lnTo>
                  <a:lnTo>
                    <a:pt x="0" y="124"/>
                  </a:lnTo>
                  <a:lnTo>
                    <a:pt x="38" y="124"/>
                  </a:lnTo>
                  <a:lnTo>
                    <a:pt x="97" y="61"/>
                  </a:lnTo>
                  <a:lnTo>
                    <a:pt x="3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B7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81916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681" r:id="rId2"/>
    <p:sldLayoutId id="2147483736" r:id="rId3"/>
    <p:sldLayoutId id="2147483737" r:id="rId4"/>
    <p:sldLayoutId id="2147483655" r:id="rId5"/>
    <p:sldLayoutId id="2147483718" r:id="rId6"/>
    <p:sldLayoutId id="2147483721" r:id="rId7"/>
    <p:sldLayoutId id="2147483720" r:id="rId8"/>
    <p:sldLayoutId id="2147483741" r:id="rId9"/>
    <p:sldLayoutId id="2147483732" r:id="rId10"/>
    <p:sldLayoutId id="2147483706" r:id="rId11"/>
    <p:sldLayoutId id="2147483707" r:id="rId12"/>
    <p:sldLayoutId id="2147483656" r:id="rId13"/>
    <p:sldLayoutId id="2147483728" r:id="rId14"/>
    <p:sldLayoutId id="2147483743" r:id="rId15"/>
    <p:sldLayoutId id="2147483731" r:id="rId16"/>
    <p:sldLayoutId id="2147483742" r:id="rId17"/>
    <p:sldLayoutId id="2147483729" r:id="rId18"/>
    <p:sldLayoutId id="2147483738" r:id="rId19"/>
    <p:sldLayoutId id="2147483739" r:id="rId20"/>
    <p:sldLayoutId id="2147483740" r:id="rId21"/>
    <p:sldLayoutId id="2147483733" r:id="rId22"/>
    <p:sldLayoutId id="2147483734" r:id="rId23"/>
    <p:sldLayoutId id="2147483682" r:id="rId24"/>
    <p:sldLayoutId id="2147483657" r:id="rId25"/>
    <p:sldLayoutId id="2147483683" r:id="rId26"/>
    <p:sldLayoutId id="2147483685" r:id="rId27"/>
    <p:sldLayoutId id="2147483673" r:id="rId28"/>
    <p:sldLayoutId id="2147483674" r:id="rId29"/>
    <p:sldLayoutId id="2147483675" r:id="rId30"/>
    <p:sldLayoutId id="2147483659" r:id="rId31"/>
    <p:sldLayoutId id="2147483661" r:id="rId32"/>
    <p:sldLayoutId id="2147483671" r:id="rId33"/>
    <p:sldLayoutId id="2147483672" r:id="rId34"/>
    <p:sldLayoutId id="2147483708" r:id="rId35"/>
    <p:sldLayoutId id="2147483709" r:id="rId36"/>
    <p:sldLayoutId id="2147483710" r:id="rId37"/>
    <p:sldLayoutId id="2147483711" r:id="rId38"/>
    <p:sldLayoutId id="2147483712" r:id="rId39"/>
    <p:sldLayoutId id="2147483688" r:id="rId40"/>
    <p:sldLayoutId id="2147483691" r:id="rId41"/>
    <p:sldLayoutId id="2147483690" r:id="rId42"/>
    <p:sldLayoutId id="2147483660" r:id="rId43"/>
  </p:sldLayoutIdLst>
  <p:timing>
    <p:tnLst>
      <p:par>
        <p:cTn id="1" dur="indefinite" restart="never" nodeType="tmRoot"/>
      </p:par>
    </p:tnLst>
  </p:timing>
  <p:txStyles>
    <p:titleStyle>
      <a:lvl1pPr algn="l" defTabSz="685800" rtl="0" eaLnBrk="1" latinLnBrk="0" hangingPunct="1">
        <a:lnSpc>
          <a:spcPct val="100000"/>
        </a:lnSpc>
        <a:spcBef>
          <a:spcPts val="450"/>
        </a:spcBef>
        <a:spcAft>
          <a:spcPts val="450"/>
        </a:spcAft>
        <a:buNone/>
        <a:defRPr sz="2300" b="1" kern="1200">
          <a:solidFill>
            <a:srgbClr val="EB571C"/>
          </a:solidFill>
          <a:latin typeface="+mj-lt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70000" indent="-270000" algn="l" defTabSz="685800" rtl="0" eaLnBrk="1" latinLnBrk="0" hangingPunct="1">
        <a:lnSpc>
          <a:spcPct val="130000"/>
        </a:lnSpc>
        <a:spcBef>
          <a:spcPts val="450"/>
        </a:spcBef>
        <a:spcAft>
          <a:spcPts val="450"/>
        </a:spcAft>
        <a:buClr>
          <a:srgbClr val="EB571C"/>
        </a:buClr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270000" algn="l" defTabSz="685800" rtl="0" eaLnBrk="1" latinLnBrk="0" hangingPunct="1">
        <a:lnSpc>
          <a:spcPct val="130000"/>
        </a:lnSpc>
        <a:spcBef>
          <a:spcPts val="450"/>
        </a:spcBef>
        <a:spcAft>
          <a:spcPts val="450"/>
        </a:spcAft>
        <a:buClr>
          <a:srgbClr val="EB571C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270000" algn="l" defTabSz="685800" rtl="0" eaLnBrk="1" latinLnBrk="0" hangingPunct="1">
        <a:lnSpc>
          <a:spcPct val="130000"/>
        </a:lnSpc>
        <a:spcBef>
          <a:spcPts val="450"/>
        </a:spcBef>
        <a:spcAft>
          <a:spcPts val="450"/>
        </a:spcAft>
        <a:buClr>
          <a:srgbClr val="24447D"/>
        </a:buClr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270000" algn="l" defTabSz="685800" rtl="0" eaLnBrk="1" latinLnBrk="0" hangingPunct="1">
        <a:lnSpc>
          <a:spcPct val="130000"/>
        </a:lnSpc>
        <a:spcBef>
          <a:spcPts val="450"/>
        </a:spcBef>
        <a:spcAft>
          <a:spcPts val="450"/>
        </a:spcAft>
        <a:buClr>
          <a:srgbClr val="24447D"/>
        </a:buClr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270000" algn="l" defTabSz="685800" rtl="0" eaLnBrk="1" latinLnBrk="0" hangingPunct="1">
        <a:lnSpc>
          <a:spcPct val="130000"/>
        </a:lnSpc>
        <a:spcBef>
          <a:spcPts val="450"/>
        </a:spcBef>
        <a:spcAft>
          <a:spcPts val="450"/>
        </a:spcAft>
        <a:buClr>
          <a:srgbClr val="EB571C"/>
        </a:buClr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hyperlink" Target="https://docs.angularjs.org/guide/di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hyperlink" Target="https://docs.angularjs.org/guide/directive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Fullstack</a:t>
            </a:r>
            <a:r>
              <a:rPr lang="en-US" dirty="0"/>
              <a:t> School</a:t>
            </a:r>
            <a:endParaRPr lang="pl-PL" dirty="0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FRONTEND</a:t>
            </a:r>
          </a:p>
        </p:txBody>
      </p:sp>
    </p:spTree>
    <p:extLst>
      <p:ext uri="{BB962C8B-B14F-4D97-AF65-F5344CB8AC3E}">
        <p14:creationId xmlns:p14="http://schemas.microsoft.com/office/powerpoint/2010/main" val="8421734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Angularjs routing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4490357" y="1910443"/>
            <a:ext cx="914400" cy="914400"/>
          </a:xfrm>
          <a:prstGeom prst="rect">
            <a:avLst/>
          </a:prstGeom>
        </p:spPr>
        <p:txBody>
          <a:bodyPr vert="horz" wrap="none" lIns="68580" tIns="34290" rIns="68580" bIns="34290" rtlCol="0" anchor="t">
            <a:noAutofit/>
          </a:bodyPr>
          <a:lstStyle/>
          <a:p>
            <a:endParaRPr lang="en-US" dirty="0" err="1"/>
          </a:p>
        </p:txBody>
      </p:sp>
      <p:sp>
        <p:nvSpPr>
          <p:cNvPr id="9" name="Symbol zastępczy zawartości 5">
            <a:extLst>
              <a:ext uri="{FF2B5EF4-FFF2-40B4-BE49-F238E27FC236}">
                <a16:creationId xmlns="" xmlns:a16="http://schemas.microsoft.com/office/drawing/2014/main" id="{4F186B9D-03CD-194F-BB2B-099150B26AE8}"/>
              </a:ext>
            </a:extLst>
          </p:cNvPr>
          <p:cNvSpPr txBox="1">
            <a:spLocks/>
          </p:cNvSpPr>
          <p:nvPr/>
        </p:nvSpPr>
        <p:spPr>
          <a:xfrm>
            <a:off x="286917" y="1122364"/>
            <a:ext cx="8593931" cy="2490558"/>
          </a:xfrm>
          <a:prstGeom prst="rect">
            <a:avLst/>
          </a:prstGeom>
        </p:spPr>
        <p:txBody>
          <a:bodyPr vert="horz" lIns="68580" tIns="34290" rIns="68580" bIns="34290" numCol="1" spcCol="180000" rtlCol="0">
            <a:normAutofit/>
          </a:bodyPr>
          <a:lstStyle>
            <a:lvl1pPr marL="270000" indent="-270000" algn="l" defTabSz="685800" rtl="0" eaLnBrk="1" latinLnBrk="0" hangingPunct="1">
              <a:lnSpc>
                <a:spcPct val="130000"/>
              </a:lnSpc>
              <a:spcBef>
                <a:spcPts val="450"/>
              </a:spcBef>
              <a:spcAft>
                <a:spcPts val="450"/>
              </a:spcAft>
              <a:buClr>
                <a:srgbClr val="EB571C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270000" algn="l" defTabSz="685800" rtl="0" eaLnBrk="1" latinLnBrk="0" hangingPunct="1">
              <a:lnSpc>
                <a:spcPct val="130000"/>
              </a:lnSpc>
              <a:spcBef>
                <a:spcPts val="450"/>
              </a:spcBef>
              <a:spcAft>
                <a:spcPts val="450"/>
              </a:spcAft>
              <a:buClr>
                <a:srgbClr val="EB571C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270000" algn="l" defTabSz="685800" rtl="0" eaLnBrk="1" latinLnBrk="0" hangingPunct="1">
              <a:lnSpc>
                <a:spcPct val="130000"/>
              </a:lnSpc>
              <a:spcBef>
                <a:spcPts val="450"/>
              </a:spcBef>
              <a:spcAft>
                <a:spcPts val="450"/>
              </a:spcAft>
              <a:buClr>
                <a:srgbClr val="24447D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270000" algn="l" defTabSz="685800" rtl="0" eaLnBrk="1" latinLnBrk="0" hangingPunct="1">
              <a:lnSpc>
                <a:spcPct val="130000"/>
              </a:lnSpc>
              <a:spcBef>
                <a:spcPts val="450"/>
              </a:spcBef>
              <a:spcAft>
                <a:spcPts val="450"/>
              </a:spcAft>
              <a:buClr>
                <a:srgbClr val="24447D"/>
              </a:buClr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270000" algn="l" defTabSz="685800" rtl="0" eaLnBrk="1" latinLnBrk="0" hangingPunct="1">
              <a:lnSpc>
                <a:spcPct val="130000"/>
              </a:lnSpc>
              <a:spcBef>
                <a:spcPts val="450"/>
              </a:spcBef>
              <a:spcAft>
                <a:spcPts val="450"/>
              </a:spcAft>
              <a:buClr>
                <a:srgbClr val="EB571C"/>
              </a:buClr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</p:txBody>
      </p:sp>
      <p:sp>
        <p:nvSpPr>
          <p:cNvPr id="6" name="Symbol zastępczy zawartości 5">
            <a:extLst>
              <a:ext uri="{FF2B5EF4-FFF2-40B4-BE49-F238E27FC236}">
                <a16:creationId xmlns="" xmlns:a16="http://schemas.microsoft.com/office/drawing/2014/main" id="{4F186B9D-03CD-194F-BB2B-099150B26AE8}"/>
              </a:ext>
            </a:extLst>
          </p:cNvPr>
          <p:cNvSpPr txBox="1">
            <a:spLocks/>
          </p:cNvSpPr>
          <p:nvPr/>
        </p:nvSpPr>
        <p:spPr>
          <a:xfrm>
            <a:off x="439317" y="1274764"/>
            <a:ext cx="8593931" cy="2490558"/>
          </a:xfrm>
          <a:prstGeom prst="rect">
            <a:avLst/>
          </a:prstGeom>
        </p:spPr>
        <p:txBody>
          <a:bodyPr vert="horz" lIns="68580" tIns="34290" rIns="68580" bIns="34290" numCol="1" spcCol="180000" rtlCol="0">
            <a:normAutofit/>
          </a:bodyPr>
          <a:lstStyle>
            <a:lvl1pPr marL="270000" indent="-270000" algn="l" defTabSz="685800" rtl="0" eaLnBrk="1" latinLnBrk="0" hangingPunct="1">
              <a:lnSpc>
                <a:spcPct val="130000"/>
              </a:lnSpc>
              <a:spcBef>
                <a:spcPts val="450"/>
              </a:spcBef>
              <a:spcAft>
                <a:spcPts val="450"/>
              </a:spcAft>
              <a:buClr>
                <a:srgbClr val="EB571C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270000" algn="l" defTabSz="685800" rtl="0" eaLnBrk="1" latinLnBrk="0" hangingPunct="1">
              <a:lnSpc>
                <a:spcPct val="130000"/>
              </a:lnSpc>
              <a:spcBef>
                <a:spcPts val="450"/>
              </a:spcBef>
              <a:spcAft>
                <a:spcPts val="450"/>
              </a:spcAft>
              <a:buClr>
                <a:srgbClr val="EB571C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270000" algn="l" defTabSz="685800" rtl="0" eaLnBrk="1" latinLnBrk="0" hangingPunct="1">
              <a:lnSpc>
                <a:spcPct val="130000"/>
              </a:lnSpc>
              <a:spcBef>
                <a:spcPts val="450"/>
              </a:spcBef>
              <a:spcAft>
                <a:spcPts val="450"/>
              </a:spcAft>
              <a:buClr>
                <a:srgbClr val="24447D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270000" algn="l" defTabSz="685800" rtl="0" eaLnBrk="1" latinLnBrk="0" hangingPunct="1">
              <a:lnSpc>
                <a:spcPct val="130000"/>
              </a:lnSpc>
              <a:spcBef>
                <a:spcPts val="450"/>
              </a:spcBef>
              <a:spcAft>
                <a:spcPts val="450"/>
              </a:spcAft>
              <a:buClr>
                <a:srgbClr val="24447D"/>
              </a:buClr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270000" algn="l" defTabSz="685800" rtl="0" eaLnBrk="1" latinLnBrk="0" hangingPunct="1">
              <a:lnSpc>
                <a:spcPct val="130000"/>
              </a:lnSpc>
              <a:spcBef>
                <a:spcPts val="450"/>
              </a:spcBef>
              <a:spcAft>
                <a:spcPts val="450"/>
              </a:spcAft>
              <a:buClr>
                <a:srgbClr val="EB571C"/>
              </a:buClr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err="1"/>
              <a:t>AngularJS</a:t>
            </a:r>
            <a:r>
              <a:rPr lang="en-US" dirty="0"/>
              <a:t> supports SPA using routing module </a:t>
            </a:r>
            <a:r>
              <a:rPr lang="en-US" dirty="0" err="1"/>
              <a:t>ngRoute</a:t>
            </a:r>
            <a:r>
              <a:rPr lang="en-US" dirty="0"/>
              <a:t>. This routing module acts based on the </a:t>
            </a:r>
            <a:r>
              <a:rPr lang="en-US" dirty="0" err="1"/>
              <a:t>url</a:t>
            </a:r>
            <a:r>
              <a:rPr lang="en-US" dirty="0"/>
              <a:t>. When a user requests a specific </a:t>
            </a:r>
            <a:r>
              <a:rPr lang="en-US" dirty="0" err="1"/>
              <a:t>url</a:t>
            </a:r>
            <a:r>
              <a:rPr lang="en-US" dirty="0"/>
              <a:t>, the routing engine captures that </a:t>
            </a:r>
            <a:r>
              <a:rPr lang="en-US" dirty="0" err="1"/>
              <a:t>url</a:t>
            </a:r>
            <a:r>
              <a:rPr lang="en-US" dirty="0"/>
              <a:t> and renders the view based on the defined routing rules.</a:t>
            </a:r>
          </a:p>
        </p:txBody>
      </p:sp>
    </p:spTree>
    <p:extLst>
      <p:ext uri="{BB962C8B-B14F-4D97-AF65-F5344CB8AC3E}">
        <p14:creationId xmlns:p14="http://schemas.microsoft.com/office/powerpoint/2010/main" val="4588029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Angularjs $compile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4490357" y="1910443"/>
            <a:ext cx="914400" cy="914400"/>
          </a:xfrm>
          <a:prstGeom prst="rect">
            <a:avLst/>
          </a:prstGeom>
        </p:spPr>
        <p:txBody>
          <a:bodyPr vert="horz" wrap="none" lIns="68580" tIns="34290" rIns="68580" bIns="34290" rtlCol="0" anchor="t">
            <a:noAutofit/>
          </a:bodyPr>
          <a:lstStyle/>
          <a:p>
            <a:endParaRPr lang="en-US" dirty="0" err="1"/>
          </a:p>
        </p:txBody>
      </p:sp>
      <p:sp>
        <p:nvSpPr>
          <p:cNvPr id="9" name="Symbol zastępczy zawartości 5">
            <a:extLst>
              <a:ext uri="{FF2B5EF4-FFF2-40B4-BE49-F238E27FC236}">
                <a16:creationId xmlns="" xmlns:a16="http://schemas.microsoft.com/office/drawing/2014/main" id="{4F186B9D-03CD-194F-BB2B-099150B26AE8}"/>
              </a:ext>
            </a:extLst>
          </p:cNvPr>
          <p:cNvSpPr txBox="1">
            <a:spLocks/>
          </p:cNvSpPr>
          <p:nvPr/>
        </p:nvSpPr>
        <p:spPr>
          <a:xfrm>
            <a:off x="286917" y="1122364"/>
            <a:ext cx="8593931" cy="2490558"/>
          </a:xfrm>
          <a:prstGeom prst="rect">
            <a:avLst/>
          </a:prstGeom>
        </p:spPr>
        <p:txBody>
          <a:bodyPr vert="horz" lIns="68580" tIns="34290" rIns="68580" bIns="34290" numCol="1" spcCol="180000" rtlCol="0">
            <a:normAutofit/>
          </a:bodyPr>
          <a:lstStyle>
            <a:lvl1pPr marL="270000" indent="-270000" algn="l" defTabSz="685800" rtl="0" eaLnBrk="1" latinLnBrk="0" hangingPunct="1">
              <a:lnSpc>
                <a:spcPct val="130000"/>
              </a:lnSpc>
              <a:spcBef>
                <a:spcPts val="450"/>
              </a:spcBef>
              <a:spcAft>
                <a:spcPts val="450"/>
              </a:spcAft>
              <a:buClr>
                <a:srgbClr val="EB571C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270000" algn="l" defTabSz="685800" rtl="0" eaLnBrk="1" latinLnBrk="0" hangingPunct="1">
              <a:lnSpc>
                <a:spcPct val="130000"/>
              </a:lnSpc>
              <a:spcBef>
                <a:spcPts val="450"/>
              </a:spcBef>
              <a:spcAft>
                <a:spcPts val="450"/>
              </a:spcAft>
              <a:buClr>
                <a:srgbClr val="EB571C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270000" algn="l" defTabSz="685800" rtl="0" eaLnBrk="1" latinLnBrk="0" hangingPunct="1">
              <a:lnSpc>
                <a:spcPct val="130000"/>
              </a:lnSpc>
              <a:spcBef>
                <a:spcPts val="450"/>
              </a:spcBef>
              <a:spcAft>
                <a:spcPts val="450"/>
              </a:spcAft>
              <a:buClr>
                <a:srgbClr val="24447D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270000" algn="l" defTabSz="685800" rtl="0" eaLnBrk="1" latinLnBrk="0" hangingPunct="1">
              <a:lnSpc>
                <a:spcPct val="130000"/>
              </a:lnSpc>
              <a:spcBef>
                <a:spcPts val="450"/>
              </a:spcBef>
              <a:spcAft>
                <a:spcPts val="450"/>
              </a:spcAft>
              <a:buClr>
                <a:srgbClr val="24447D"/>
              </a:buClr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270000" algn="l" defTabSz="685800" rtl="0" eaLnBrk="1" latinLnBrk="0" hangingPunct="1">
              <a:lnSpc>
                <a:spcPct val="130000"/>
              </a:lnSpc>
              <a:spcBef>
                <a:spcPts val="450"/>
              </a:spcBef>
              <a:spcAft>
                <a:spcPts val="450"/>
              </a:spcAft>
              <a:buClr>
                <a:srgbClr val="EB571C"/>
              </a:buClr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</p:txBody>
      </p:sp>
      <p:sp>
        <p:nvSpPr>
          <p:cNvPr id="6" name="Symbol zastępczy zawartości 5">
            <a:extLst>
              <a:ext uri="{FF2B5EF4-FFF2-40B4-BE49-F238E27FC236}">
                <a16:creationId xmlns="" xmlns:a16="http://schemas.microsoft.com/office/drawing/2014/main" id="{4F186B9D-03CD-194F-BB2B-099150B26AE8}"/>
              </a:ext>
            </a:extLst>
          </p:cNvPr>
          <p:cNvSpPr txBox="1">
            <a:spLocks/>
          </p:cNvSpPr>
          <p:nvPr/>
        </p:nvSpPr>
        <p:spPr>
          <a:xfrm>
            <a:off x="439317" y="1274764"/>
            <a:ext cx="8593931" cy="2490558"/>
          </a:xfrm>
          <a:prstGeom prst="rect">
            <a:avLst/>
          </a:prstGeom>
        </p:spPr>
        <p:txBody>
          <a:bodyPr vert="horz" lIns="68580" tIns="34290" rIns="68580" bIns="34290" numCol="1" spcCol="180000" rtlCol="0">
            <a:normAutofit/>
          </a:bodyPr>
          <a:lstStyle>
            <a:lvl1pPr marL="270000" indent="-270000" algn="l" defTabSz="685800" rtl="0" eaLnBrk="1" latinLnBrk="0" hangingPunct="1">
              <a:lnSpc>
                <a:spcPct val="130000"/>
              </a:lnSpc>
              <a:spcBef>
                <a:spcPts val="450"/>
              </a:spcBef>
              <a:spcAft>
                <a:spcPts val="450"/>
              </a:spcAft>
              <a:buClr>
                <a:srgbClr val="EB571C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270000" algn="l" defTabSz="685800" rtl="0" eaLnBrk="1" latinLnBrk="0" hangingPunct="1">
              <a:lnSpc>
                <a:spcPct val="130000"/>
              </a:lnSpc>
              <a:spcBef>
                <a:spcPts val="450"/>
              </a:spcBef>
              <a:spcAft>
                <a:spcPts val="450"/>
              </a:spcAft>
              <a:buClr>
                <a:srgbClr val="EB571C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270000" algn="l" defTabSz="685800" rtl="0" eaLnBrk="1" latinLnBrk="0" hangingPunct="1">
              <a:lnSpc>
                <a:spcPct val="130000"/>
              </a:lnSpc>
              <a:spcBef>
                <a:spcPts val="450"/>
              </a:spcBef>
              <a:spcAft>
                <a:spcPts val="450"/>
              </a:spcAft>
              <a:buClr>
                <a:srgbClr val="24447D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270000" algn="l" defTabSz="685800" rtl="0" eaLnBrk="1" latinLnBrk="0" hangingPunct="1">
              <a:lnSpc>
                <a:spcPct val="130000"/>
              </a:lnSpc>
              <a:spcBef>
                <a:spcPts val="450"/>
              </a:spcBef>
              <a:spcAft>
                <a:spcPts val="450"/>
              </a:spcAft>
              <a:buClr>
                <a:srgbClr val="24447D"/>
              </a:buClr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270000" algn="l" defTabSz="685800" rtl="0" eaLnBrk="1" latinLnBrk="0" hangingPunct="1">
              <a:lnSpc>
                <a:spcPct val="130000"/>
              </a:lnSpc>
              <a:spcBef>
                <a:spcPts val="450"/>
              </a:spcBef>
              <a:spcAft>
                <a:spcPts val="450"/>
              </a:spcAft>
              <a:buClr>
                <a:srgbClr val="EB571C"/>
              </a:buClr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The $compile service is the service to use for compilation. Invoking $compile against markup will produce a function you can use to bind the markup against a particular scope (what Angular calls a linking function). After linking, you’ll have DOM elements you can place into the browser.</a:t>
            </a:r>
          </a:p>
        </p:txBody>
      </p:sp>
    </p:spTree>
    <p:extLst>
      <p:ext uri="{BB962C8B-B14F-4D97-AF65-F5344CB8AC3E}">
        <p14:creationId xmlns:p14="http://schemas.microsoft.com/office/powerpoint/2010/main" val="15714453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Angularjs $digest vs $apply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4490357" y="1910443"/>
            <a:ext cx="914400" cy="914400"/>
          </a:xfrm>
          <a:prstGeom prst="rect">
            <a:avLst/>
          </a:prstGeom>
        </p:spPr>
        <p:txBody>
          <a:bodyPr vert="horz" wrap="none" lIns="68580" tIns="34290" rIns="68580" bIns="34290" rtlCol="0" anchor="t">
            <a:noAutofit/>
          </a:bodyPr>
          <a:lstStyle/>
          <a:p>
            <a:endParaRPr lang="en-US" dirty="0" err="1"/>
          </a:p>
        </p:txBody>
      </p:sp>
      <p:sp>
        <p:nvSpPr>
          <p:cNvPr id="9" name="Symbol zastępczy zawartości 5">
            <a:extLst>
              <a:ext uri="{FF2B5EF4-FFF2-40B4-BE49-F238E27FC236}">
                <a16:creationId xmlns="" xmlns:a16="http://schemas.microsoft.com/office/drawing/2014/main" id="{4F186B9D-03CD-194F-BB2B-099150B26AE8}"/>
              </a:ext>
            </a:extLst>
          </p:cNvPr>
          <p:cNvSpPr txBox="1">
            <a:spLocks/>
          </p:cNvSpPr>
          <p:nvPr/>
        </p:nvSpPr>
        <p:spPr>
          <a:xfrm>
            <a:off x="286917" y="1122364"/>
            <a:ext cx="8593931" cy="2490558"/>
          </a:xfrm>
          <a:prstGeom prst="rect">
            <a:avLst/>
          </a:prstGeom>
        </p:spPr>
        <p:txBody>
          <a:bodyPr vert="horz" lIns="68580" tIns="34290" rIns="68580" bIns="34290" numCol="1" spcCol="180000" rtlCol="0">
            <a:normAutofit/>
          </a:bodyPr>
          <a:lstStyle>
            <a:lvl1pPr marL="270000" indent="-270000" algn="l" defTabSz="685800" rtl="0" eaLnBrk="1" latinLnBrk="0" hangingPunct="1">
              <a:lnSpc>
                <a:spcPct val="130000"/>
              </a:lnSpc>
              <a:spcBef>
                <a:spcPts val="450"/>
              </a:spcBef>
              <a:spcAft>
                <a:spcPts val="450"/>
              </a:spcAft>
              <a:buClr>
                <a:srgbClr val="EB571C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270000" algn="l" defTabSz="685800" rtl="0" eaLnBrk="1" latinLnBrk="0" hangingPunct="1">
              <a:lnSpc>
                <a:spcPct val="130000"/>
              </a:lnSpc>
              <a:spcBef>
                <a:spcPts val="450"/>
              </a:spcBef>
              <a:spcAft>
                <a:spcPts val="450"/>
              </a:spcAft>
              <a:buClr>
                <a:srgbClr val="EB571C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270000" algn="l" defTabSz="685800" rtl="0" eaLnBrk="1" latinLnBrk="0" hangingPunct="1">
              <a:lnSpc>
                <a:spcPct val="130000"/>
              </a:lnSpc>
              <a:spcBef>
                <a:spcPts val="450"/>
              </a:spcBef>
              <a:spcAft>
                <a:spcPts val="450"/>
              </a:spcAft>
              <a:buClr>
                <a:srgbClr val="24447D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270000" algn="l" defTabSz="685800" rtl="0" eaLnBrk="1" latinLnBrk="0" hangingPunct="1">
              <a:lnSpc>
                <a:spcPct val="130000"/>
              </a:lnSpc>
              <a:spcBef>
                <a:spcPts val="450"/>
              </a:spcBef>
              <a:spcAft>
                <a:spcPts val="450"/>
              </a:spcAft>
              <a:buClr>
                <a:srgbClr val="24447D"/>
              </a:buClr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270000" algn="l" defTabSz="685800" rtl="0" eaLnBrk="1" latinLnBrk="0" hangingPunct="1">
              <a:lnSpc>
                <a:spcPct val="130000"/>
              </a:lnSpc>
              <a:spcBef>
                <a:spcPts val="450"/>
              </a:spcBef>
              <a:spcAft>
                <a:spcPts val="450"/>
              </a:spcAft>
              <a:buClr>
                <a:srgbClr val="EB571C"/>
              </a:buClr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</p:txBody>
      </p:sp>
      <p:sp>
        <p:nvSpPr>
          <p:cNvPr id="6" name="Symbol zastępczy zawartości 5">
            <a:extLst>
              <a:ext uri="{FF2B5EF4-FFF2-40B4-BE49-F238E27FC236}">
                <a16:creationId xmlns="" xmlns:a16="http://schemas.microsoft.com/office/drawing/2014/main" id="{4F186B9D-03CD-194F-BB2B-099150B26AE8}"/>
              </a:ext>
            </a:extLst>
          </p:cNvPr>
          <p:cNvSpPr txBox="1">
            <a:spLocks/>
          </p:cNvSpPr>
          <p:nvPr/>
        </p:nvSpPr>
        <p:spPr>
          <a:xfrm>
            <a:off x="439317" y="1274764"/>
            <a:ext cx="8593931" cy="2490558"/>
          </a:xfrm>
          <a:prstGeom prst="rect">
            <a:avLst/>
          </a:prstGeom>
        </p:spPr>
        <p:txBody>
          <a:bodyPr vert="horz" lIns="68580" tIns="34290" rIns="68580" bIns="34290" numCol="1" spcCol="180000" rtlCol="0">
            <a:normAutofit/>
          </a:bodyPr>
          <a:lstStyle>
            <a:lvl1pPr marL="270000" indent="-270000" algn="l" defTabSz="685800" rtl="0" eaLnBrk="1" latinLnBrk="0" hangingPunct="1">
              <a:lnSpc>
                <a:spcPct val="130000"/>
              </a:lnSpc>
              <a:spcBef>
                <a:spcPts val="450"/>
              </a:spcBef>
              <a:spcAft>
                <a:spcPts val="450"/>
              </a:spcAft>
              <a:buClr>
                <a:srgbClr val="EB571C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270000" algn="l" defTabSz="685800" rtl="0" eaLnBrk="1" latinLnBrk="0" hangingPunct="1">
              <a:lnSpc>
                <a:spcPct val="130000"/>
              </a:lnSpc>
              <a:spcBef>
                <a:spcPts val="450"/>
              </a:spcBef>
              <a:spcAft>
                <a:spcPts val="450"/>
              </a:spcAft>
              <a:buClr>
                <a:srgbClr val="EB571C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270000" algn="l" defTabSz="685800" rtl="0" eaLnBrk="1" latinLnBrk="0" hangingPunct="1">
              <a:lnSpc>
                <a:spcPct val="130000"/>
              </a:lnSpc>
              <a:spcBef>
                <a:spcPts val="450"/>
              </a:spcBef>
              <a:spcAft>
                <a:spcPts val="450"/>
              </a:spcAft>
              <a:buClr>
                <a:srgbClr val="24447D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270000" algn="l" defTabSz="685800" rtl="0" eaLnBrk="1" latinLnBrk="0" hangingPunct="1">
              <a:lnSpc>
                <a:spcPct val="130000"/>
              </a:lnSpc>
              <a:spcBef>
                <a:spcPts val="450"/>
              </a:spcBef>
              <a:spcAft>
                <a:spcPts val="450"/>
              </a:spcAft>
              <a:buClr>
                <a:srgbClr val="24447D"/>
              </a:buClr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270000" algn="l" defTabSz="685800" rtl="0" eaLnBrk="1" latinLnBrk="0" hangingPunct="1">
              <a:lnSpc>
                <a:spcPct val="130000"/>
              </a:lnSpc>
              <a:spcBef>
                <a:spcPts val="450"/>
              </a:spcBef>
              <a:spcAft>
                <a:spcPts val="450"/>
              </a:spcAft>
              <a:buClr>
                <a:srgbClr val="EB571C"/>
              </a:buClr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$apply()</a:t>
            </a:r>
            <a:r>
              <a:rPr lang="en-US" dirty="0"/>
              <a:t> and </a:t>
            </a:r>
            <a:r>
              <a:rPr lang="en-US" dirty="0"/>
              <a:t>$digest()</a:t>
            </a:r>
            <a:r>
              <a:rPr lang="en-US" dirty="0"/>
              <a:t> have some similarities and differences. They are similar in that they both check what's changed and update the UI and fire any watchers</a:t>
            </a:r>
            <a:r>
              <a:rPr lang="en-US" dirty="0" smtClean="0"/>
              <a:t>.</a:t>
            </a:r>
          </a:p>
          <a:p>
            <a:pPr marL="0" indent="0" fontAlgn="base">
              <a:buNone/>
            </a:pPr>
            <a:r>
              <a:rPr lang="en-US" dirty="0" smtClean="0"/>
              <a:t>One </a:t>
            </a:r>
            <a:r>
              <a:rPr lang="en-US" dirty="0"/>
              <a:t>difference between the two is how they are called. $digest() gets called without any arguments. $apply() takes a function that it will execute before doing any </a:t>
            </a:r>
            <a:r>
              <a:rPr lang="en-US" dirty="0" smtClean="0"/>
              <a:t>updates.</a:t>
            </a:r>
          </a:p>
          <a:p>
            <a:pPr marL="0" indent="0" fontAlgn="base">
              <a:buNone/>
            </a:pPr>
            <a:r>
              <a:rPr lang="en-US" dirty="0" smtClean="0"/>
              <a:t>The </a:t>
            </a:r>
            <a:r>
              <a:rPr lang="en-US" dirty="0"/>
              <a:t>other difference is what they affect. $digest() will update the current scope and any child scopes. $apply() will update every scope. So most of the time $digest() will be what you want and more efficient.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15161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Angularjs $filters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4490357" y="1910443"/>
            <a:ext cx="914400" cy="914400"/>
          </a:xfrm>
          <a:prstGeom prst="rect">
            <a:avLst/>
          </a:prstGeom>
        </p:spPr>
        <p:txBody>
          <a:bodyPr vert="horz" wrap="none" lIns="68580" tIns="34290" rIns="68580" bIns="34290" rtlCol="0" anchor="t">
            <a:noAutofit/>
          </a:bodyPr>
          <a:lstStyle/>
          <a:p>
            <a:endParaRPr lang="en-US" dirty="0" err="1"/>
          </a:p>
        </p:txBody>
      </p:sp>
      <p:sp>
        <p:nvSpPr>
          <p:cNvPr id="9" name="Symbol zastępczy zawartości 5">
            <a:extLst>
              <a:ext uri="{FF2B5EF4-FFF2-40B4-BE49-F238E27FC236}">
                <a16:creationId xmlns="" xmlns:a16="http://schemas.microsoft.com/office/drawing/2014/main" id="{4F186B9D-03CD-194F-BB2B-099150B26AE8}"/>
              </a:ext>
            </a:extLst>
          </p:cNvPr>
          <p:cNvSpPr txBox="1">
            <a:spLocks/>
          </p:cNvSpPr>
          <p:nvPr/>
        </p:nvSpPr>
        <p:spPr>
          <a:xfrm>
            <a:off x="286917" y="1122364"/>
            <a:ext cx="8593931" cy="2490558"/>
          </a:xfrm>
          <a:prstGeom prst="rect">
            <a:avLst/>
          </a:prstGeom>
        </p:spPr>
        <p:txBody>
          <a:bodyPr vert="horz" lIns="68580" tIns="34290" rIns="68580" bIns="34290" numCol="1" spcCol="180000" rtlCol="0">
            <a:normAutofit/>
          </a:bodyPr>
          <a:lstStyle>
            <a:lvl1pPr marL="270000" indent="-270000" algn="l" defTabSz="685800" rtl="0" eaLnBrk="1" latinLnBrk="0" hangingPunct="1">
              <a:lnSpc>
                <a:spcPct val="130000"/>
              </a:lnSpc>
              <a:spcBef>
                <a:spcPts val="450"/>
              </a:spcBef>
              <a:spcAft>
                <a:spcPts val="450"/>
              </a:spcAft>
              <a:buClr>
                <a:srgbClr val="EB571C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270000" algn="l" defTabSz="685800" rtl="0" eaLnBrk="1" latinLnBrk="0" hangingPunct="1">
              <a:lnSpc>
                <a:spcPct val="130000"/>
              </a:lnSpc>
              <a:spcBef>
                <a:spcPts val="450"/>
              </a:spcBef>
              <a:spcAft>
                <a:spcPts val="450"/>
              </a:spcAft>
              <a:buClr>
                <a:srgbClr val="EB571C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270000" algn="l" defTabSz="685800" rtl="0" eaLnBrk="1" latinLnBrk="0" hangingPunct="1">
              <a:lnSpc>
                <a:spcPct val="130000"/>
              </a:lnSpc>
              <a:spcBef>
                <a:spcPts val="450"/>
              </a:spcBef>
              <a:spcAft>
                <a:spcPts val="450"/>
              </a:spcAft>
              <a:buClr>
                <a:srgbClr val="24447D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270000" algn="l" defTabSz="685800" rtl="0" eaLnBrk="1" latinLnBrk="0" hangingPunct="1">
              <a:lnSpc>
                <a:spcPct val="130000"/>
              </a:lnSpc>
              <a:spcBef>
                <a:spcPts val="450"/>
              </a:spcBef>
              <a:spcAft>
                <a:spcPts val="450"/>
              </a:spcAft>
              <a:buClr>
                <a:srgbClr val="24447D"/>
              </a:buClr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270000" algn="l" defTabSz="685800" rtl="0" eaLnBrk="1" latinLnBrk="0" hangingPunct="1">
              <a:lnSpc>
                <a:spcPct val="130000"/>
              </a:lnSpc>
              <a:spcBef>
                <a:spcPts val="450"/>
              </a:spcBef>
              <a:spcAft>
                <a:spcPts val="450"/>
              </a:spcAft>
              <a:buClr>
                <a:srgbClr val="EB571C"/>
              </a:buClr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</p:txBody>
      </p:sp>
      <p:sp>
        <p:nvSpPr>
          <p:cNvPr id="6" name="Symbol zastępczy zawartości 5">
            <a:extLst>
              <a:ext uri="{FF2B5EF4-FFF2-40B4-BE49-F238E27FC236}">
                <a16:creationId xmlns="" xmlns:a16="http://schemas.microsoft.com/office/drawing/2014/main" id="{4F186B9D-03CD-194F-BB2B-099150B26AE8}"/>
              </a:ext>
            </a:extLst>
          </p:cNvPr>
          <p:cNvSpPr txBox="1">
            <a:spLocks/>
          </p:cNvSpPr>
          <p:nvPr/>
        </p:nvSpPr>
        <p:spPr>
          <a:xfrm>
            <a:off x="439317" y="1274764"/>
            <a:ext cx="8593931" cy="2490558"/>
          </a:xfrm>
          <a:prstGeom prst="rect">
            <a:avLst/>
          </a:prstGeom>
        </p:spPr>
        <p:txBody>
          <a:bodyPr vert="horz" lIns="68580" tIns="34290" rIns="68580" bIns="34290" numCol="1" spcCol="180000" rtlCol="0">
            <a:normAutofit/>
          </a:bodyPr>
          <a:lstStyle>
            <a:lvl1pPr marL="270000" indent="-270000" algn="l" defTabSz="685800" rtl="0" eaLnBrk="1" latinLnBrk="0" hangingPunct="1">
              <a:lnSpc>
                <a:spcPct val="130000"/>
              </a:lnSpc>
              <a:spcBef>
                <a:spcPts val="450"/>
              </a:spcBef>
              <a:spcAft>
                <a:spcPts val="450"/>
              </a:spcAft>
              <a:buClr>
                <a:srgbClr val="EB571C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270000" algn="l" defTabSz="685800" rtl="0" eaLnBrk="1" latinLnBrk="0" hangingPunct="1">
              <a:lnSpc>
                <a:spcPct val="130000"/>
              </a:lnSpc>
              <a:spcBef>
                <a:spcPts val="450"/>
              </a:spcBef>
              <a:spcAft>
                <a:spcPts val="450"/>
              </a:spcAft>
              <a:buClr>
                <a:srgbClr val="EB571C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270000" algn="l" defTabSz="685800" rtl="0" eaLnBrk="1" latinLnBrk="0" hangingPunct="1">
              <a:lnSpc>
                <a:spcPct val="130000"/>
              </a:lnSpc>
              <a:spcBef>
                <a:spcPts val="450"/>
              </a:spcBef>
              <a:spcAft>
                <a:spcPts val="450"/>
              </a:spcAft>
              <a:buClr>
                <a:srgbClr val="24447D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270000" algn="l" defTabSz="685800" rtl="0" eaLnBrk="1" latinLnBrk="0" hangingPunct="1">
              <a:lnSpc>
                <a:spcPct val="130000"/>
              </a:lnSpc>
              <a:spcBef>
                <a:spcPts val="450"/>
              </a:spcBef>
              <a:spcAft>
                <a:spcPts val="450"/>
              </a:spcAft>
              <a:buClr>
                <a:srgbClr val="24447D"/>
              </a:buClr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270000" algn="l" defTabSz="685800" rtl="0" eaLnBrk="1" latinLnBrk="0" hangingPunct="1">
              <a:lnSpc>
                <a:spcPct val="130000"/>
              </a:lnSpc>
              <a:spcBef>
                <a:spcPts val="450"/>
              </a:spcBef>
              <a:spcAft>
                <a:spcPts val="450"/>
              </a:spcAft>
              <a:buClr>
                <a:srgbClr val="EB571C"/>
              </a:buClr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A filter provides a way to format data to display to the user.</a:t>
            </a:r>
          </a:p>
        </p:txBody>
      </p:sp>
    </p:spTree>
    <p:extLst>
      <p:ext uri="{BB962C8B-B14F-4D97-AF65-F5344CB8AC3E}">
        <p14:creationId xmlns:p14="http://schemas.microsoft.com/office/powerpoint/2010/main" val="2360518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Angularjs $broadcast vs $emit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4490357" y="1910443"/>
            <a:ext cx="914400" cy="914400"/>
          </a:xfrm>
          <a:prstGeom prst="rect">
            <a:avLst/>
          </a:prstGeom>
        </p:spPr>
        <p:txBody>
          <a:bodyPr vert="horz" wrap="none" lIns="68580" tIns="34290" rIns="68580" bIns="34290" rtlCol="0" anchor="t">
            <a:noAutofit/>
          </a:bodyPr>
          <a:lstStyle/>
          <a:p>
            <a:endParaRPr lang="en-US" dirty="0" err="1"/>
          </a:p>
        </p:txBody>
      </p:sp>
      <p:sp>
        <p:nvSpPr>
          <p:cNvPr id="9" name="Symbol zastępczy zawartości 5">
            <a:extLst>
              <a:ext uri="{FF2B5EF4-FFF2-40B4-BE49-F238E27FC236}">
                <a16:creationId xmlns="" xmlns:a16="http://schemas.microsoft.com/office/drawing/2014/main" id="{4F186B9D-03CD-194F-BB2B-099150B26AE8}"/>
              </a:ext>
            </a:extLst>
          </p:cNvPr>
          <p:cNvSpPr txBox="1">
            <a:spLocks/>
          </p:cNvSpPr>
          <p:nvPr/>
        </p:nvSpPr>
        <p:spPr>
          <a:xfrm>
            <a:off x="286917" y="1122364"/>
            <a:ext cx="8593931" cy="2490558"/>
          </a:xfrm>
          <a:prstGeom prst="rect">
            <a:avLst/>
          </a:prstGeom>
        </p:spPr>
        <p:txBody>
          <a:bodyPr vert="horz" lIns="68580" tIns="34290" rIns="68580" bIns="34290" numCol="1" spcCol="180000" rtlCol="0">
            <a:normAutofit/>
          </a:bodyPr>
          <a:lstStyle>
            <a:lvl1pPr marL="270000" indent="-270000" algn="l" defTabSz="685800" rtl="0" eaLnBrk="1" latinLnBrk="0" hangingPunct="1">
              <a:lnSpc>
                <a:spcPct val="130000"/>
              </a:lnSpc>
              <a:spcBef>
                <a:spcPts val="450"/>
              </a:spcBef>
              <a:spcAft>
                <a:spcPts val="450"/>
              </a:spcAft>
              <a:buClr>
                <a:srgbClr val="EB571C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270000" algn="l" defTabSz="685800" rtl="0" eaLnBrk="1" latinLnBrk="0" hangingPunct="1">
              <a:lnSpc>
                <a:spcPct val="130000"/>
              </a:lnSpc>
              <a:spcBef>
                <a:spcPts val="450"/>
              </a:spcBef>
              <a:spcAft>
                <a:spcPts val="450"/>
              </a:spcAft>
              <a:buClr>
                <a:srgbClr val="EB571C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270000" algn="l" defTabSz="685800" rtl="0" eaLnBrk="1" latinLnBrk="0" hangingPunct="1">
              <a:lnSpc>
                <a:spcPct val="130000"/>
              </a:lnSpc>
              <a:spcBef>
                <a:spcPts val="450"/>
              </a:spcBef>
              <a:spcAft>
                <a:spcPts val="450"/>
              </a:spcAft>
              <a:buClr>
                <a:srgbClr val="24447D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270000" algn="l" defTabSz="685800" rtl="0" eaLnBrk="1" latinLnBrk="0" hangingPunct="1">
              <a:lnSpc>
                <a:spcPct val="130000"/>
              </a:lnSpc>
              <a:spcBef>
                <a:spcPts val="450"/>
              </a:spcBef>
              <a:spcAft>
                <a:spcPts val="450"/>
              </a:spcAft>
              <a:buClr>
                <a:srgbClr val="24447D"/>
              </a:buClr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270000" algn="l" defTabSz="685800" rtl="0" eaLnBrk="1" latinLnBrk="0" hangingPunct="1">
              <a:lnSpc>
                <a:spcPct val="130000"/>
              </a:lnSpc>
              <a:spcBef>
                <a:spcPts val="450"/>
              </a:spcBef>
              <a:spcAft>
                <a:spcPts val="450"/>
              </a:spcAft>
              <a:buClr>
                <a:srgbClr val="EB571C"/>
              </a:buClr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</p:txBody>
      </p:sp>
      <p:sp>
        <p:nvSpPr>
          <p:cNvPr id="6" name="Symbol zastępczy zawartości 5">
            <a:extLst>
              <a:ext uri="{FF2B5EF4-FFF2-40B4-BE49-F238E27FC236}">
                <a16:creationId xmlns="" xmlns:a16="http://schemas.microsoft.com/office/drawing/2014/main" id="{4F186B9D-03CD-194F-BB2B-099150B26AE8}"/>
              </a:ext>
            </a:extLst>
          </p:cNvPr>
          <p:cNvSpPr txBox="1">
            <a:spLocks/>
          </p:cNvSpPr>
          <p:nvPr/>
        </p:nvSpPr>
        <p:spPr>
          <a:xfrm>
            <a:off x="439317" y="1274764"/>
            <a:ext cx="8593931" cy="2490558"/>
          </a:xfrm>
          <a:prstGeom prst="rect">
            <a:avLst/>
          </a:prstGeom>
        </p:spPr>
        <p:txBody>
          <a:bodyPr vert="horz" lIns="68580" tIns="34290" rIns="68580" bIns="34290" numCol="1" spcCol="180000" rtlCol="0">
            <a:normAutofit/>
          </a:bodyPr>
          <a:lstStyle>
            <a:lvl1pPr marL="270000" indent="-270000" algn="l" defTabSz="685800" rtl="0" eaLnBrk="1" latinLnBrk="0" hangingPunct="1">
              <a:lnSpc>
                <a:spcPct val="130000"/>
              </a:lnSpc>
              <a:spcBef>
                <a:spcPts val="450"/>
              </a:spcBef>
              <a:spcAft>
                <a:spcPts val="450"/>
              </a:spcAft>
              <a:buClr>
                <a:srgbClr val="EB571C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270000" algn="l" defTabSz="685800" rtl="0" eaLnBrk="1" latinLnBrk="0" hangingPunct="1">
              <a:lnSpc>
                <a:spcPct val="130000"/>
              </a:lnSpc>
              <a:spcBef>
                <a:spcPts val="450"/>
              </a:spcBef>
              <a:spcAft>
                <a:spcPts val="450"/>
              </a:spcAft>
              <a:buClr>
                <a:srgbClr val="EB571C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270000" algn="l" defTabSz="685800" rtl="0" eaLnBrk="1" latinLnBrk="0" hangingPunct="1">
              <a:lnSpc>
                <a:spcPct val="130000"/>
              </a:lnSpc>
              <a:spcBef>
                <a:spcPts val="450"/>
              </a:spcBef>
              <a:spcAft>
                <a:spcPts val="450"/>
              </a:spcAft>
              <a:buClr>
                <a:srgbClr val="24447D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270000" algn="l" defTabSz="685800" rtl="0" eaLnBrk="1" latinLnBrk="0" hangingPunct="1">
              <a:lnSpc>
                <a:spcPct val="130000"/>
              </a:lnSpc>
              <a:spcBef>
                <a:spcPts val="450"/>
              </a:spcBef>
              <a:spcAft>
                <a:spcPts val="450"/>
              </a:spcAft>
              <a:buClr>
                <a:srgbClr val="24447D"/>
              </a:buClr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270000" algn="l" defTabSz="685800" rtl="0" eaLnBrk="1" latinLnBrk="0" hangingPunct="1">
              <a:lnSpc>
                <a:spcPct val="130000"/>
              </a:lnSpc>
              <a:spcBef>
                <a:spcPts val="450"/>
              </a:spcBef>
              <a:spcAft>
                <a:spcPts val="450"/>
              </a:spcAft>
              <a:buClr>
                <a:srgbClr val="EB571C"/>
              </a:buClr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$broadcast() as well as $emit() allow you to raise an event in your </a:t>
            </a:r>
            <a:r>
              <a:rPr lang="en-US" dirty="0" err="1"/>
              <a:t>AngularJS</a:t>
            </a:r>
            <a:r>
              <a:rPr lang="en-US" dirty="0"/>
              <a:t> application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dirty="0"/>
              <a:t>The difference between $broadcast() and $emit() is that the former sends the event from the current controller to all of its child controllers. That means $broadcast() sends an even downwards from parent to child controllers. The $emit() method, on the other hand, does exactly opposite. It sends an event upwards from the current controller to all of its parent controllers.</a:t>
            </a:r>
          </a:p>
        </p:txBody>
      </p:sp>
    </p:spTree>
    <p:extLst>
      <p:ext uri="{BB962C8B-B14F-4D97-AF65-F5344CB8AC3E}">
        <p14:creationId xmlns:p14="http://schemas.microsoft.com/office/powerpoint/2010/main" val="18488968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Angularjs Services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4490357" y="1910443"/>
            <a:ext cx="914400" cy="914400"/>
          </a:xfrm>
          <a:prstGeom prst="rect">
            <a:avLst/>
          </a:prstGeom>
        </p:spPr>
        <p:txBody>
          <a:bodyPr vert="horz" wrap="none" lIns="68580" tIns="34290" rIns="68580" bIns="34290" rtlCol="0" anchor="t">
            <a:noAutofit/>
          </a:bodyPr>
          <a:lstStyle/>
          <a:p>
            <a:endParaRPr lang="en-US" dirty="0" err="1"/>
          </a:p>
        </p:txBody>
      </p:sp>
      <p:sp>
        <p:nvSpPr>
          <p:cNvPr id="9" name="Symbol zastępczy zawartości 5">
            <a:extLst>
              <a:ext uri="{FF2B5EF4-FFF2-40B4-BE49-F238E27FC236}">
                <a16:creationId xmlns="" xmlns:a16="http://schemas.microsoft.com/office/drawing/2014/main" id="{4F186B9D-03CD-194F-BB2B-099150B26AE8}"/>
              </a:ext>
            </a:extLst>
          </p:cNvPr>
          <p:cNvSpPr txBox="1">
            <a:spLocks/>
          </p:cNvSpPr>
          <p:nvPr/>
        </p:nvSpPr>
        <p:spPr>
          <a:xfrm>
            <a:off x="286917" y="1122364"/>
            <a:ext cx="8593931" cy="2490558"/>
          </a:xfrm>
          <a:prstGeom prst="rect">
            <a:avLst/>
          </a:prstGeom>
        </p:spPr>
        <p:txBody>
          <a:bodyPr vert="horz" lIns="68580" tIns="34290" rIns="68580" bIns="34290" numCol="1" spcCol="180000" rtlCol="0">
            <a:normAutofit/>
          </a:bodyPr>
          <a:lstStyle>
            <a:lvl1pPr marL="270000" indent="-270000" algn="l" defTabSz="685800" rtl="0" eaLnBrk="1" latinLnBrk="0" hangingPunct="1">
              <a:lnSpc>
                <a:spcPct val="130000"/>
              </a:lnSpc>
              <a:spcBef>
                <a:spcPts val="450"/>
              </a:spcBef>
              <a:spcAft>
                <a:spcPts val="450"/>
              </a:spcAft>
              <a:buClr>
                <a:srgbClr val="EB571C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270000" algn="l" defTabSz="685800" rtl="0" eaLnBrk="1" latinLnBrk="0" hangingPunct="1">
              <a:lnSpc>
                <a:spcPct val="130000"/>
              </a:lnSpc>
              <a:spcBef>
                <a:spcPts val="450"/>
              </a:spcBef>
              <a:spcAft>
                <a:spcPts val="450"/>
              </a:spcAft>
              <a:buClr>
                <a:srgbClr val="EB571C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270000" algn="l" defTabSz="685800" rtl="0" eaLnBrk="1" latinLnBrk="0" hangingPunct="1">
              <a:lnSpc>
                <a:spcPct val="130000"/>
              </a:lnSpc>
              <a:spcBef>
                <a:spcPts val="450"/>
              </a:spcBef>
              <a:spcAft>
                <a:spcPts val="450"/>
              </a:spcAft>
              <a:buClr>
                <a:srgbClr val="24447D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270000" algn="l" defTabSz="685800" rtl="0" eaLnBrk="1" latinLnBrk="0" hangingPunct="1">
              <a:lnSpc>
                <a:spcPct val="130000"/>
              </a:lnSpc>
              <a:spcBef>
                <a:spcPts val="450"/>
              </a:spcBef>
              <a:spcAft>
                <a:spcPts val="450"/>
              </a:spcAft>
              <a:buClr>
                <a:srgbClr val="24447D"/>
              </a:buClr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270000" algn="l" defTabSz="685800" rtl="0" eaLnBrk="1" latinLnBrk="0" hangingPunct="1">
              <a:lnSpc>
                <a:spcPct val="130000"/>
              </a:lnSpc>
              <a:spcBef>
                <a:spcPts val="450"/>
              </a:spcBef>
              <a:spcAft>
                <a:spcPts val="450"/>
              </a:spcAft>
              <a:buClr>
                <a:srgbClr val="EB571C"/>
              </a:buClr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</p:txBody>
      </p:sp>
      <p:sp>
        <p:nvSpPr>
          <p:cNvPr id="6" name="Symbol zastępczy zawartości 5">
            <a:extLst>
              <a:ext uri="{FF2B5EF4-FFF2-40B4-BE49-F238E27FC236}">
                <a16:creationId xmlns="" xmlns:a16="http://schemas.microsoft.com/office/drawing/2014/main" id="{4F186B9D-03CD-194F-BB2B-099150B26AE8}"/>
              </a:ext>
            </a:extLst>
          </p:cNvPr>
          <p:cNvSpPr txBox="1">
            <a:spLocks/>
          </p:cNvSpPr>
          <p:nvPr/>
        </p:nvSpPr>
        <p:spPr>
          <a:xfrm>
            <a:off x="439317" y="1274764"/>
            <a:ext cx="8593931" cy="2490558"/>
          </a:xfrm>
          <a:prstGeom prst="rect">
            <a:avLst/>
          </a:prstGeom>
        </p:spPr>
        <p:txBody>
          <a:bodyPr vert="horz" lIns="68580" tIns="34290" rIns="68580" bIns="34290" numCol="1" spcCol="180000" rtlCol="0">
            <a:normAutofit lnSpcReduction="10000"/>
          </a:bodyPr>
          <a:lstStyle>
            <a:lvl1pPr marL="270000" indent="-270000" algn="l" defTabSz="685800" rtl="0" eaLnBrk="1" latinLnBrk="0" hangingPunct="1">
              <a:lnSpc>
                <a:spcPct val="130000"/>
              </a:lnSpc>
              <a:spcBef>
                <a:spcPts val="450"/>
              </a:spcBef>
              <a:spcAft>
                <a:spcPts val="450"/>
              </a:spcAft>
              <a:buClr>
                <a:srgbClr val="EB571C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270000" algn="l" defTabSz="685800" rtl="0" eaLnBrk="1" latinLnBrk="0" hangingPunct="1">
              <a:lnSpc>
                <a:spcPct val="130000"/>
              </a:lnSpc>
              <a:spcBef>
                <a:spcPts val="450"/>
              </a:spcBef>
              <a:spcAft>
                <a:spcPts val="450"/>
              </a:spcAft>
              <a:buClr>
                <a:srgbClr val="EB571C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270000" algn="l" defTabSz="685800" rtl="0" eaLnBrk="1" latinLnBrk="0" hangingPunct="1">
              <a:lnSpc>
                <a:spcPct val="130000"/>
              </a:lnSpc>
              <a:spcBef>
                <a:spcPts val="450"/>
              </a:spcBef>
              <a:spcAft>
                <a:spcPts val="450"/>
              </a:spcAft>
              <a:buClr>
                <a:srgbClr val="24447D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270000" algn="l" defTabSz="685800" rtl="0" eaLnBrk="1" latinLnBrk="0" hangingPunct="1">
              <a:lnSpc>
                <a:spcPct val="130000"/>
              </a:lnSpc>
              <a:spcBef>
                <a:spcPts val="450"/>
              </a:spcBef>
              <a:spcAft>
                <a:spcPts val="450"/>
              </a:spcAft>
              <a:buClr>
                <a:srgbClr val="24447D"/>
              </a:buClr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270000" algn="l" defTabSz="685800" rtl="0" eaLnBrk="1" latinLnBrk="0" hangingPunct="1">
              <a:lnSpc>
                <a:spcPct val="130000"/>
              </a:lnSpc>
              <a:spcBef>
                <a:spcPts val="450"/>
              </a:spcBef>
              <a:spcAft>
                <a:spcPts val="450"/>
              </a:spcAft>
              <a:buClr>
                <a:srgbClr val="EB571C"/>
              </a:buClr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err="1"/>
              <a:t>AngularJS</a:t>
            </a:r>
            <a:r>
              <a:rPr lang="en-US" dirty="0"/>
              <a:t> services are substitutable objects that are wired together using </a:t>
            </a:r>
            <a:r>
              <a:rPr lang="en-US" dirty="0">
                <a:hlinkClick r:id="rId2"/>
              </a:rPr>
              <a:t>dependency injection (DI)</a:t>
            </a:r>
            <a:r>
              <a:rPr lang="en-US" dirty="0"/>
              <a:t>. You can use services to organize and share code across your </a:t>
            </a:r>
            <a:r>
              <a:rPr lang="en-US" dirty="0" smtClean="0"/>
              <a:t>app.</a:t>
            </a:r>
          </a:p>
          <a:p>
            <a:pPr marL="0" indent="0">
              <a:buNone/>
            </a:pPr>
            <a:r>
              <a:rPr lang="en-US" dirty="0" err="1" smtClean="0"/>
              <a:t>AngularJS</a:t>
            </a:r>
            <a:r>
              <a:rPr lang="en-US" dirty="0" smtClean="0"/>
              <a:t> </a:t>
            </a:r>
            <a:r>
              <a:rPr lang="en-US" dirty="0"/>
              <a:t>services are:</a:t>
            </a:r>
          </a:p>
          <a:p>
            <a:r>
              <a:rPr lang="en-US" dirty="0"/>
              <a:t>Lazily instantiated – </a:t>
            </a:r>
            <a:r>
              <a:rPr lang="en-US" dirty="0" err="1"/>
              <a:t>AngularJS</a:t>
            </a:r>
            <a:r>
              <a:rPr lang="en-US" dirty="0"/>
              <a:t> only instantiates a service when an application component depends on it.</a:t>
            </a:r>
          </a:p>
          <a:p>
            <a:r>
              <a:rPr lang="en-US" dirty="0"/>
              <a:t>Singletons – Each component dependent on a service gets a reference to the single instance generated by the service factory.</a:t>
            </a:r>
          </a:p>
        </p:txBody>
      </p:sp>
    </p:spTree>
    <p:extLst>
      <p:ext uri="{BB962C8B-B14F-4D97-AF65-F5344CB8AC3E}">
        <p14:creationId xmlns:p14="http://schemas.microsoft.com/office/powerpoint/2010/main" val="7184210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Angularjs Factory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4490357" y="1910443"/>
            <a:ext cx="914400" cy="914400"/>
          </a:xfrm>
          <a:prstGeom prst="rect">
            <a:avLst/>
          </a:prstGeom>
        </p:spPr>
        <p:txBody>
          <a:bodyPr vert="horz" wrap="none" lIns="68580" tIns="34290" rIns="68580" bIns="34290" rtlCol="0" anchor="t">
            <a:noAutofit/>
          </a:bodyPr>
          <a:lstStyle/>
          <a:p>
            <a:endParaRPr lang="en-US" dirty="0" err="1"/>
          </a:p>
        </p:txBody>
      </p:sp>
      <p:sp>
        <p:nvSpPr>
          <p:cNvPr id="9" name="Symbol zastępczy zawartości 5">
            <a:extLst>
              <a:ext uri="{FF2B5EF4-FFF2-40B4-BE49-F238E27FC236}">
                <a16:creationId xmlns="" xmlns:a16="http://schemas.microsoft.com/office/drawing/2014/main" id="{4F186B9D-03CD-194F-BB2B-099150B26AE8}"/>
              </a:ext>
            </a:extLst>
          </p:cNvPr>
          <p:cNvSpPr txBox="1">
            <a:spLocks/>
          </p:cNvSpPr>
          <p:nvPr/>
        </p:nvSpPr>
        <p:spPr>
          <a:xfrm>
            <a:off x="286917" y="1122364"/>
            <a:ext cx="8593931" cy="2490558"/>
          </a:xfrm>
          <a:prstGeom prst="rect">
            <a:avLst/>
          </a:prstGeom>
        </p:spPr>
        <p:txBody>
          <a:bodyPr vert="horz" lIns="68580" tIns="34290" rIns="68580" bIns="34290" numCol="1" spcCol="180000" rtlCol="0">
            <a:normAutofit/>
          </a:bodyPr>
          <a:lstStyle>
            <a:lvl1pPr marL="270000" indent="-270000" algn="l" defTabSz="685800" rtl="0" eaLnBrk="1" latinLnBrk="0" hangingPunct="1">
              <a:lnSpc>
                <a:spcPct val="130000"/>
              </a:lnSpc>
              <a:spcBef>
                <a:spcPts val="450"/>
              </a:spcBef>
              <a:spcAft>
                <a:spcPts val="450"/>
              </a:spcAft>
              <a:buClr>
                <a:srgbClr val="EB571C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270000" algn="l" defTabSz="685800" rtl="0" eaLnBrk="1" latinLnBrk="0" hangingPunct="1">
              <a:lnSpc>
                <a:spcPct val="130000"/>
              </a:lnSpc>
              <a:spcBef>
                <a:spcPts val="450"/>
              </a:spcBef>
              <a:spcAft>
                <a:spcPts val="450"/>
              </a:spcAft>
              <a:buClr>
                <a:srgbClr val="EB571C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270000" algn="l" defTabSz="685800" rtl="0" eaLnBrk="1" latinLnBrk="0" hangingPunct="1">
              <a:lnSpc>
                <a:spcPct val="130000"/>
              </a:lnSpc>
              <a:spcBef>
                <a:spcPts val="450"/>
              </a:spcBef>
              <a:spcAft>
                <a:spcPts val="450"/>
              </a:spcAft>
              <a:buClr>
                <a:srgbClr val="24447D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270000" algn="l" defTabSz="685800" rtl="0" eaLnBrk="1" latinLnBrk="0" hangingPunct="1">
              <a:lnSpc>
                <a:spcPct val="130000"/>
              </a:lnSpc>
              <a:spcBef>
                <a:spcPts val="450"/>
              </a:spcBef>
              <a:spcAft>
                <a:spcPts val="450"/>
              </a:spcAft>
              <a:buClr>
                <a:srgbClr val="24447D"/>
              </a:buClr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270000" algn="l" defTabSz="685800" rtl="0" eaLnBrk="1" latinLnBrk="0" hangingPunct="1">
              <a:lnSpc>
                <a:spcPct val="130000"/>
              </a:lnSpc>
              <a:spcBef>
                <a:spcPts val="450"/>
              </a:spcBef>
              <a:spcAft>
                <a:spcPts val="450"/>
              </a:spcAft>
              <a:buClr>
                <a:srgbClr val="EB571C"/>
              </a:buClr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</p:txBody>
      </p:sp>
      <p:sp>
        <p:nvSpPr>
          <p:cNvPr id="6" name="Symbol zastępczy zawartości 5">
            <a:extLst>
              <a:ext uri="{FF2B5EF4-FFF2-40B4-BE49-F238E27FC236}">
                <a16:creationId xmlns="" xmlns:a16="http://schemas.microsoft.com/office/drawing/2014/main" id="{4F186B9D-03CD-194F-BB2B-099150B26AE8}"/>
              </a:ext>
            </a:extLst>
          </p:cNvPr>
          <p:cNvSpPr txBox="1">
            <a:spLocks/>
          </p:cNvSpPr>
          <p:nvPr/>
        </p:nvSpPr>
        <p:spPr>
          <a:xfrm>
            <a:off x="439317" y="1274764"/>
            <a:ext cx="8593931" cy="2490558"/>
          </a:xfrm>
          <a:prstGeom prst="rect">
            <a:avLst/>
          </a:prstGeom>
        </p:spPr>
        <p:txBody>
          <a:bodyPr vert="horz" lIns="68580" tIns="34290" rIns="68580" bIns="34290" numCol="1" spcCol="180000" rtlCol="0">
            <a:normAutofit/>
          </a:bodyPr>
          <a:lstStyle>
            <a:lvl1pPr marL="270000" indent="-270000" algn="l" defTabSz="685800" rtl="0" eaLnBrk="1" latinLnBrk="0" hangingPunct="1">
              <a:lnSpc>
                <a:spcPct val="130000"/>
              </a:lnSpc>
              <a:spcBef>
                <a:spcPts val="450"/>
              </a:spcBef>
              <a:spcAft>
                <a:spcPts val="450"/>
              </a:spcAft>
              <a:buClr>
                <a:srgbClr val="EB571C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270000" algn="l" defTabSz="685800" rtl="0" eaLnBrk="1" latinLnBrk="0" hangingPunct="1">
              <a:lnSpc>
                <a:spcPct val="130000"/>
              </a:lnSpc>
              <a:spcBef>
                <a:spcPts val="450"/>
              </a:spcBef>
              <a:spcAft>
                <a:spcPts val="450"/>
              </a:spcAft>
              <a:buClr>
                <a:srgbClr val="EB571C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270000" algn="l" defTabSz="685800" rtl="0" eaLnBrk="1" latinLnBrk="0" hangingPunct="1">
              <a:lnSpc>
                <a:spcPct val="130000"/>
              </a:lnSpc>
              <a:spcBef>
                <a:spcPts val="450"/>
              </a:spcBef>
              <a:spcAft>
                <a:spcPts val="450"/>
              </a:spcAft>
              <a:buClr>
                <a:srgbClr val="24447D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270000" algn="l" defTabSz="685800" rtl="0" eaLnBrk="1" latinLnBrk="0" hangingPunct="1">
              <a:lnSpc>
                <a:spcPct val="130000"/>
              </a:lnSpc>
              <a:spcBef>
                <a:spcPts val="450"/>
              </a:spcBef>
              <a:spcAft>
                <a:spcPts val="450"/>
              </a:spcAft>
              <a:buClr>
                <a:srgbClr val="24447D"/>
              </a:buClr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270000" algn="l" defTabSz="685800" rtl="0" eaLnBrk="1" latinLnBrk="0" hangingPunct="1">
              <a:lnSpc>
                <a:spcPct val="130000"/>
              </a:lnSpc>
              <a:spcBef>
                <a:spcPts val="450"/>
              </a:spcBef>
              <a:spcAft>
                <a:spcPts val="450"/>
              </a:spcAft>
              <a:buClr>
                <a:srgbClr val="EB571C"/>
              </a:buClr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As we’ve seen the factory() method is a shorthand for creating and configuring a service.</a:t>
            </a:r>
          </a:p>
        </p:txBody>
      </p:sp>
    </p:spTree>
    <p:extLst>
      <p:ext uri="{BB962C8B-B14F-4D97-AF65-F5344CB8AC3E}">
        <p14:creationId xmlns:p14="http://schemas.microsoft.com/office/powerpoint/2010/main" val="16371898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Angularjs Provider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4490357" y="1910443"/>
            <a:ext cx="914400" cy="914400"/>
          </a:xfrm>
          <a:prstGeom prst="rect">
            <a:avLst/>
          </a:prstGeom>
        </p:spPr>
        <p:txBody>
          <a:bodyPr vert="horz" wrap="none" lIns="68580" tIns="34290" rIns="68580" bIns="34290" rtlCol="0" anchor="t">
            <a:noAutofit/>
          </a:bodyPr>
          <a:lstStyle/>
          <a:p>
            <a:endParaRPr lang="en-US" dirty="0" err="1"/>
          </a:p>
        </p:txBody>
      </p:sp>
      <p:sp>
        <p:nvSpPr>
          <p:cNvPr id="9" name="Symbol zastępczy zawartości 5">
            <a:extLst>
              <a:ext uri="{FF2B5EF4-FFF2-40B4-BE49-F238E27FC236}">
                <a16:creationId xmlns="" xmlns:a16="http://schemas.microsoft.com/office/drawing/2014/main" id="{4F186B9D-03CD-194F-BB2B-099150B26AE8}"/>
              </a:ext>
            </a:extLst>
          </p:cNvPr>
          <p:cNvSpPr txBox="1">
            <a:spLocks/>
          </p:cNvSpPr>
          <p:nvPr/>
        </p:nvSpPr>
        <p:spPr>
          <a:xfrm>
            <a:off x="286917" y="1122364"/>
            <a:ext cx="8593931" cy="2490558"/>
          </a:xfrm>
          <a:prstGeom prst="rect">
            <a:avLst/>
          </a:prstGeom>
        </p:spPr>
        <p:txBody>
          <a:bodyPr vert="horz" lIns="68580" tIns="34290" rIns="68580" bIns="34290" numCol="1" spcCol="180000" rtlCol="0">
            <a:normAutofit/>
          </a:bodyPr>
          <a:lstStyle>
            <a:lvl1pPr marL="270000" indent="-270000" algn="l" defTabSz="685800" rtl="0" eaLnBrk="1" latinLnBrk="0" hangingPunct="1">
              <a:lnSpc>
                <a:spcPct val="130000"/>
              </a:lnSpc>
              <a:spcBef>
                <a:spcPts val="450"/>
              </a:spcBef>
              <a:spcAft>
                <a:spcPts val="450"/>
              </a:spcAft>
              <a:buClr>
                <a:srgbClr val="EB571C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270000" algn="l" defTabSz="685800" rtl="0" eaLnBrk="1" latinLnBrk="0" hangingPunct="1">
              <a:lnSpc>
                <a:spcPct val="130000"/>
              </a:lnSpc>
              <a:spcBef>
                <a:spcPts val="450"/>
              </a:spcBef>
              <a:spcAft>
                <a:spcPts val="450"/>
              </a:spcAft>
              <a:buClr>
                <a:srgbClr val="EB571C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270000" algn="l" defTabSz="685800" rtl="0" eaLnBrk="1" latinLnBrk="0" hangingPunct="1">
              <a:lnSpc>
                <a:spcPct val="130000"/>
              </a:lnSpc>
              <a:spcBef>
                <a:spcPts val="450"/>
              </a:spcBef>
              <a:spcAft>
                <a:spcPts val="450"/>
              </a:spcAft>
              <a:buClr>
                <a:srgbClr val="24447D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270000" algn="l" defTabSz="685800" rtl="0" eaLnBrk="1" latinLnBrk="0" hangingPunct="1">
              <a:lnSpc>
                <a:spcPct val="130000"/>
              </a:lnSpc>
              <a:spcBef>
                <a:spcPts val="450"/>
              </a:spcBef>
              <a:spcAft>
                <a:spcPts val="450"/>
              </a:spcAft>
              <a:buClr>
                <a:srgbClr val="24447D"/>
              </a:buClr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270000" algn="l" defTabSz="685800" rtl="0" eaLnBrk="1" latinLnBrk="0" hangingPunct="1">
              <a:lnSpc>
                <a:spcPct val="130000"/>
              </a:lnSpc>
              <a:spcBef>
                <a:spcPts val="450"/>
              </a:spcBef>
              <a:spcAft>
                <a:spcPts val="450"/>
              </a:spcAft>
              <a:buClr>
                <a:srgbClr val="EB571C"/>
              </a:buClr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</p:txBody>
      </p:sp>
      <p:sp>
        <p:nvSpPr>
          <p:cNvPr id="6" name="Symbol zastępczy zawartości 5">
            <a:extLst>
              <a:ext uri="{FF2B5EF4-FFF2-40B4-BE49-F238E27FC236}">
                <a16:creationId xmlns="" xmlns:a16="http://schemas.microsoft.com/office/drawing/2014/main" id="{4F186B9D-03CD-194F-BB2B-099150B26AE8}"/>
              </a:ext>
            </a:extLst>
          </p:cNvPr>
          <p:cNvSpPr txBox="1">
            <a:spLocks/>
          </p:cNvSpPr>
          <p:nvPr/>
        </p:nvSpPr>
        <p:spPr>
          <a:xfrm>
            <a:off x="439317" y="1274764"/>
            <a:ext cx="8593931" cy="2490558"/>
          </a:xfrm>
          <a:prstGeom prst="rect">
            <a:avLst/>
          </a:prstGeom>
        </p:spPr>
        <p:txBody>
          <a:bodyPr vert="horz" lIns="68580" tIns="34290" rIns="68580" bIns="34290" numCol="1" spcCol="180000" rtlCol="0">
            <a:normAutofit/>
          </a:bodyPr>
          <a:lstStyle>
            <a:lvl1pPr marL="270000" indent="-270000" algn="l" defTabSz="685800" rtl="0" eaLnBrk="1" latinLnBrk="0" hangingPunct="1">
              <a:lnSpc>
                <a:spcPct val="130000"/>
              </a:lnSpc>
              <a:spcBef>
                <a:spcPts val="450"/>
              </a:spcBef>
              <a:spcAft>
                <a:spcPts val="450"/>
              </a:spcAft>
              <a:buClr>
                <a:srgbClr val="EB571C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270000" algn="l" defTabSz="685800" rtl="0" eaLnBrk="1" latinLnBrk="0" hangingPunct="1">
              <a:lnSpc>
                <a:spcPct val="130000"/>
              </a:lnSpc>
              <a:spcBef>
                <a:spcPts val="450"/>
              </a:spcBef>
              <a:spcAft>
                <a:spcPts val="450"/>
              </a:spcAft>
              <a:buClr>
                <a:srgbClr val="EB571C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270000" algn="l" defTabSz="685800" rtl="0" eaLnBrk="1" latinLnBrk="0" hangingPunct="1">
              <a:lnSpc>
                <a:spcPct val="130000"/>
              </a:lnSpc>
              <a:spcBef>
                <a:spcPts val="450"/>
              </a:spcBef>
              <a:spcAft>
                <a:spcPts val="450"/>
              </a:spcAft>
              <a:buClr>
                <a:srgbClr val="24447D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270000" algn="l" defTabSz="685800" rtl="0" eaLnBrk="1" latinLnBrk="0" hangingPunct="1">
              <a:lnSpc>
                <a:spcPct val="130000"/>
              </a:lnSpc>
              <a:spcBef>
                <a:spcPts val="450"/>
              </a:spcBef>
              <a:spcAft>
                <a:spcPts val="450"/>
              </a:spcAft>
              <a:buClr>
                <a:srgbClr val="24447D"/>
              </a:buClr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270000" algn="l" defTabSz="685800" rtl="0" eaLnBrk="1" latinLnBrk="0" hangingPunct="1">
              <a:lnSpc>
                <a:spcPct val="130000"/>
              </a:lnSpc>
              <a:spcBef>
                <a:spcPts val="450"/>
              </a:spcBef>
              <a:spcAft>
                <a:spcPts val="450"/>
              </a:spcAft>
              <a:buClr>
                <a:srgbClr val="EB571C"/>
              </a:buClr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A provider is the most sophisticated method of all the providers. It allows you to have a complex creation function and configuration options. A provider is actually a configurable factory. </a:t>
            </a:r>
          </a:p>
        </p:txBody>
      </p:sp>
    </p:spTree>
    <p:extLst>
      <p:ext uri="{BB962C8B-B14F-4D97-AF65-F5344CB8AC3E}">
        <p14:creationId xmlns:p14="http://schemas.microsoft.com/office/powerpoint/2010/main" val="18100642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Angularjs Components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4490357" y="1910443"/>
            <a:ext cx="914400" cy="914400"/>
          </a:xfrm>
          <a:prstGeom prst="rect">
            <a:avLst/>
          </a:prstGeom>
        </p:spPr>
        <p:txBody>
          <a:bodyPr vert="horz" wrap="none" lIns="68580" tIns="34290" rIns="68580" bIns="34290" rtlCol="0" anchor="t">
            <a:noAutofit/>
          </a:bodyPr>
          <a:lstStyle/>
          <a:p>
            <a:endParaRPr lang="en-US" dirty="0" err="1"/>
          </a:p>
        </p:txBody>
      </p:sp>
      <p:sp>
        <p:nvSpPr>
          <p:cNvPr id="9" name="Symbol zastępczy zawartości 5">
            <a:extLst>
              <a:ext uri="{FF2B5EF4-FFF2-40B4-BE49-F238E27FC236}">
                <a16:creationId xmlns="" xmlns:a16="http://schemas.microsoft.com/office/drawing/2014/main" id="{4F186B9D-03CD-194F-BB2B-099150B26AE8}"/>
              </a:ext>
            </a:extLst>
          </p:cNvPr>
          <p:cNvSpPr txBox="1">
            <a:spLocks/>
          </p:cNvSpPr>
          <p:nvPr/>
        </p:nvSpPr>
        <p:spPr>
          <a:xfrm>
            <a:off x="286917" y="1122364"/>
            <a:ext cx="8593931" cy="2490558"/>
          </a:xfrm>
          <a:prstGeom prst="rect">
            <a:avLst/>
          </a:prstGeom>
        </p:spPr>
        <p:txBody>
          <a:bodyPr vert="horz" lIns="68580" tIns="34290" rIns="68580" bIns="34290" numCol="1" spcCol="180000" rtlCol="0">
            <a:normAutofit/>
          </a:bodyPr>
          <a:lstStyle>
            <a:lvl1pPr marL="270000" indent="-270000" algn="l" defTabSz="685800" rtl="0" eaLnBrk="1" latinLnBrk="0" hangingPunct="1">
              <a:lnSpc>
                <a:spcPct val="130000"/>
              </a:lnSpc>
              <a:spcBef>
                <a:spcPts val="450"/>
              </a:spcBef>
              <a:spcAft>
                <a:spcPts val="450"/>
              </a:spcAft>
              <a:buClr>
                <a:srgbClr val="EB571C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270000" algn="l" defTabSz="685800" rtl="0" eaLnBrk="1" latinLnBrk="0" hangingPunct="1">
              <a:lnSpc>
                <a:spcPct val="130000"/>
              </a:lnSpc>
              <a:spcBef>
                <a:spcPts val="450"/>
              </a:spcBef>
              <a:spcAft>
                <a:spcPts val="450"/>
              </a:spcAft>
              <a:buClr>
                <a:srgbClr val="EB571C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270000" algn="l" defTabSz="685800" rtl="0" eaLnBrk="1" latinLnBrk="0" hangingPunct="1">
              <a:lnSpc>
                <a:spcPct val="130000"/>
              </a:lnSpc>
              <a:spcBef>
                <a:spcPts val="450"/>
              </a:spcBef>
              <a:spcAft>
                <a:spcPts val="450"/>
              </a:spcAft>
              <a:buClr>
                <a:srgbClr val="24447D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270000" algn="l" defTabSz="685800" rtl="0" eaLnBrk="1" latinLnBrk="0" hangingPunct="1">
              <a:lnSpc>
                <a:spcPct val="130000"/>
              </a:lnSpc>
              <a:spcBef>
                <a:spcPts val="450"/>
              </a:spcBef>
              <a:spcAft>
                <a:spcPts val="450"/>
              </a:spcAft>
              <a:buClr>
                <a:srgbClr val="24447D"/>
              </a:buClr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270000" algn="l" defTabSz="685800" rtl="0" eaLnBrk="1" latinLnBrk="0" hangingPunct="1">
              <a:lnSpc>
                <a:spcPct val="130000"/>
              </a:lnSpc>
              <a:spcBef>
                <a:spcPts val="450"/>
              </a:spcBef>
              <a:spcAft>
                <a:spcPts val="450"/>
              </a:spcAft>
              <a:buClr>
                <a:srgbClr val="EB571C"/>
              </a:buClr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</p:txBody>
      </p:sp>
      <p:sp>
        <p:nvSpPr>
          <p:cNvPr id="6" name="Symbol zastępczy zawartości 5">
            <a:extLst>
              <a:ext uri="{FF2B5EF4-FFF2-40B4-BE49-F238E27FC236}">
                <a16:creationId xmlns="" xmlns:a16="http://schemas.microsoft.com/office/drawing/2014/main" id="{4F186B9D-03CD-194F-BB2B-099150B26AE8}"/>
              </a:ext>
            </a:extLst>
          </p:cNvPr>
          <p:cNvSpPr txBox="1">
            <a:spLocks/>
          </p:cNvSpPr>
          <p:nvPr/>
        </p:nvSpPr>
        <p:spPr>
          <a:xfrm>
            <a:off x="439317" y="1274764"/>
            <a:ext cx="8593931" cy="3379682"/>
          </a:xfrm>
          <a:prstGeom prst="rect">
            <a:avLst/>
          </a:prstGeom>
        </p:spPr>
        <p:txBody>
          <a:bodyPr vert="horz" lIns="68580" tIns="34290" rIns="68580" bIns="34290" numCol="1" spcCol="180000" rtlCol="0">
            <a:normAutofit fontScale="62500" lnSpcReduction="20000"/>
          </a:bodyPr>
          <a:lstStyle>
            <a:lvl1pPr marL="270000" indent="-270000" algn="l" defTabSz="685800" rtl="0" eaLnBrk="1" latinLnBrk="0" hangingPunct="1">
              <a:lnSpc>
                <a:spcPct val="130000"/>
              </a:lnSpc>
              <a:spcBef>
                <a:spcPts val="450"/>
              </a:spcBef>
              <a:spcAft>
                <a:spcPts val="450"/>
              </a:spcAft>
              <a:buClr>
                <a:srgbClr val="EB571C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270000" algn="l" defTabSz="685800" rtl="0" eaLnBrk="1" latinLnBrk="0" hangingPunct="1">
              <a:lnSpc>
                <a:spcPct val="130000"/>
              </a:lnSpc>
              <a:spcBef>
                <a:spcPts val="450"/>
              </a:spcBef>
              <a:spcAft>
                <a:spcPts val="450"/>
              </a:spcAft>
              <a:buClr>
                <a:srgbClr val="EB571C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270000" algn="l" defTabSz="685800" rtl="0" eaLnBrk="1" latinLnBrk="0" hangingPunct="1">
              <a:lnSpc>
                <a:spcPct val="130000"/>
              </a:lnSpc>
              <a:spcBef>
                <a:spcPts val="450"/>
              </a:spcBef>
              <a:spcAft>
                <a:spcPts val="450"/>
              </a:spcAft>
              <a:buClr>
                <a:srgbClr val="24447D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270000" algn="l" defTabSz="685800" rtl="0" eaLnBrk="1" latinLnBrk="0" hangingPunct="1">
              <a:lnSpc>
                <a:spcPct val="130000"/>
              </a:lnSpc>
              <a:spcBef>
                <a:spcPts val="450"/>
              </a:spcBef>
              <a:spcAft>
                <a:spcPts val="450"/>
              </a:spcAft>
              <a:buClr>
                <a:srgbClr val="24447D"/>
              </a:buClr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270000" algn="l" defTabSz="685800" rtl="0" eaLnBrk="1" latinLnBrk="0" hangingPunct="1">
              <a:lnSpc>
                <a:spcPct val="130000"/>
              </a:lnSpc>
              <a:spcBef>
                <a:spcPts val="450"/>
              </a:spcBef>
              <a:spcAft>
                <a:spcPts val="450"/>
              </a:spcAft>
              <a:buClr>
                <a:srgbClr val="EB571C"/>
              </a:buClr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In </a:t>
            </a:r>
            <a:r>
              <a:rPr lang="en-US" sz="2400" dirty="0" err="1"/>
              <a:t>AngularJS</a:t>
            </a:r>
            <a:r>
              <a:rPr lang="en-US" sz="2400" dirty="0"/>
              <a:t>, a Component is a special kind of </a:t>
            </a:r>
            <a:r>
              <a:rPr lang="en-US" sz="2400" dirty="0">
                <a:hlinkClick r:id="rId2"/>
              </a:rPr>
              <a:t>directive</a:t>
            </a:r>
            <a:r>
              <a:rPr lang="en-US" sz="2400" dirty="0"/>
              <a:t> that uses a simpler configuration which is suitable for a component-based application structure.</a:t>
            </a:r>
          </a:p>
          <a:p>
            <a:pPr marL="0" indent="0">
              <a:buNone/>
            </a:pPr>
            <a:r>
              <a:rPr lang="en-US" sz="2400" dirty="0"/>
              <a:t>This makes it easier to write an app in a way that's similar to using Web Components or using the new </a:t>
            </a:r>
            <a:r>
              <a:rPr lang="en-US" sz="2400" dirty="0" err="1"/>
              <a:t>Angular's</a:t>
            </a:r>
            <a:r>
              <a:rPr lang="en-US" sz="2400" dirty="0"/>
              <a:t> style of application architecture.</a:t>
            </a:r>
          </a:p>
          <a:p>
            <a:pPr marL="0" indent="0">
              <a:buNone/>
            </a:pPr>
            <a:r>
              <a:rPr lang="en-US" sz="2400" dirty="0"/>
              <a:t>Advantages of Components:</a:t>
            </a:r>
          </a:p>
          <a:p>
            <a:r>
              <a:rPr lang="en-US" sz="2400" dirty="0"/>
              <a:t>simpler configuration than plain directives</a:t>
            </a:r>
          </a:p>
          <a:p>
            <a:r>
              <a:rPr lang="en-US" sz="2400" dirty="0"/>
              <a:t>promote sane defaults and best practices</a:t>
            </a:r>
          </a:p>
          <a:p>
            <a:r>
              <a:rPr lang="en-US" sz="2400" dirty="0"/>
              <a:t>optimized for component-based architecture</a:t>
            </a:r>
          </a:p>
          <a:p>
            <a:r>
              <a:rPr lang="en-US" sz="2400" dirty="0"/>
              <a:t>writing component directives will make it easier to upgrade to Angular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10464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ymbol zastępczy tekstu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mtClean="0"/>
              <a:t>Thank you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1117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1924" y="1014353"/>
            <a:ext cx="2056345" cy="3969877"/>
          </a:xfrm>
        </p:spPr>
        <p:txBody>
          <a:bodyPr>
            <a:norm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Modules</a:t>
            </a: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Controllers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Data binding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Dependency injection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$scope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routing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$compile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$digest vs $apply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$filters</a:t>
            </a:r>
          </a:p>
          <a:p>
            <a:endParaRPr lang="en-US" dirty="0" smtClean="0"/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endParaRPr lang="en-US" dirty="0" smtClean="0"/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pPr marL="285750" indent="-285750">
              <a:buFont typeface="Arial" charset="0"/>
              <a:buChar char="•"/>
            </a:pP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271562" y="2685448"/>
            <a:ext cx="914400" cy="914400"/>
          </a:xfrm>
          <a:prstGeom prst="rect">
            <a:avLst/>
          </a:prstGeom>
        </p:spPr>
        <p:txBody>
          <a:bodyPr vert="horz" wrap="none" lIns="68580" tIns="34290" rIns="68580" bIns="34290" rtlCol="0" anchor="t">
            <a:noAutofit/>
          </a:bodyPr>
          <a:lstStyle/>
          <a:p>
            <a:endParaRPr lang="en-US" dirty="0" err="1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581925" y="637387"/>
            <a:ext cx="3644336" cy="376967"/>
          </a:xfrm>
        </p:spPr>
        <p:txBody>
          <a:bodyPr/>
          <a:lstStyle/>
          <a:p>
            <a:r>
              <a:rPr lang="en-US" dirty="0" err="1" smtClean="0"/>
              <a:t>Angularjs</a:t>
            </a:r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819255" y="1014352"/>
            <a:ext cx="2056345" cy="3969877"/>
          </a:xfrm>
        </p:spPr>
        <p:txBody>
          <a:bodyPr>
            <a:norm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$broadcast vs $</a:t>
            </a:r>
            <a:r>
              <a:rPr lang="en-US" dirty="0" smtClean="0"/>
              <a:t>emit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services</a:t>
            </a: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factory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provider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$http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d</a:t>
            </a:r>
            <a:r>
              <a:rPr lang="en-US" dirty="0" smtClean="0"/>
              <a:t>irectives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c</a:t>
            </a:r>
            <a:r>
              <a:rPr lang="en-US" dirty="0" smtClean="0"/>
              <a:t>omponents</a:t>
            </a:r>
            <a:endParaRPr lang="en-US" dirty="0" smtClean="0"/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endParaRPr lang="en-US" dirty="0" smtClean="0"/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pPr marL="285750" indent="-285750">
              <a:buFont typeface="Arial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4594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Angularjs big picture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4490357" y="1910443"/>
            <a:ext cx="914400" cy="914400"/>
          </a:xfrm>
          <a:prstGeom prst="rect">
            <a:avLst/>
          </a:prstGeom>
        </p:spPr>
        <p:txBody>
          <a:bodyPr vert="horz" wrap="none" lIns="68580" tIns="34290" rIns="68580" bIns="34290" rtlCol="0" anchor="t">
            <a:noAutofit/>
          </a:bodyPr>
          <a:lstStyle/>
          <a:p>
            <a:endParaRPr lang="en-US" dirty="0" err="1"/>
          </a:p>
        </p:txBody>
      </p:sp>
      <p:pic>
        <p:nvPicPr>
          <p:cNvPr id="6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1600200" y="823277"/>
            <a:ext cx="5943600" cy="3496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921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Angularjs Modules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4490357" y="1910443"/>
            <a:ext cx="914400" cy="914400"/>
          </a:xfrm>
          <a:prstGeom prst="rect">
            <a:avLst/>
          </a:prstGeom>
        </p:spPr>
        <p:txBody>
          <a:bodyPr vert="horz" wrap="none" lIns="68580" tIns="34290" rIns="68580" bIns="34290" rtlCol="0" anchor="t">
            <a:noAutofit/>
          </a:bodyPr>
          <a:lstStyle/>
          <a:p>
            <a:endParaRPr lang="en-US" dirty="0" err="1"/>
          </a:p>
        </p:txBody>
      </p:sp>
      <p:sp>
        <p:nvSpPr>
          <p:cNvPr id="9" name="Symbol zastępczy zawartości 5">
            <a:extLst>
              <a:ext uri="{FF2B5EF4-FFF2-40B4-BE49-F238E27FC236}">
                <a16:creationId xmlns="" xmlns:a16="http://schemas.microsoft.com/office/drawing/2014/main" id="{4F186B9D-03CD-194F-BB2B-099150B26AE8}"/>
              </a:ext>
            </a:extLst>
          </p:cNvPr>
          <p:cNvSpPr txBox="1">
            <a:spLocks/>
          </p:cNvSpPr>
          <p:nvPr/>
        </p:nvSpPr>
        <p:spPr>
          <a:xfrm>
            <a:off x="286917" y="1122364"/>
            <a:ext cx="8593931" cy="2490558"/>
          </a:xfrm>
          <a:prstGeom prst="rect">
            <a:avLst/>
          </a:prstGeom>
        </p:spPr>
        <p:txBody>
          <a:bodyPr vert="horz" lIns="68580" tIns="34290" rIns="68580" bIns="34290" numCol="1" spcCol="180000" rtlCol="0">
            <a:normAutofit fontScale="92500" lnSpcReduction="20000"/>
          </a:bodyPr>
          <a:lstStyle>
            <a:lvl1pPr marL="270000" indent="-270000" algn="l" defTabSz="685800" rtl="0" eaLnBrk="1" latinLnBrk="0" hangingPunct="1">
              <a:lnSpc>
                <a:spcPct val="130000"/>
              </a:lnSpc>
              <a:spcBef>
                <a:spcPts val="450"/>
              </a:spcBef>
              <a:spcAft>
                <a:spcPts val="450"/>
              </a:spcAft>
              <a:buClr>
                <a:srgbClr val="EB571C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270000" algn="l" defTabSz="685800" rtl="0" eaLnBrk="1" latinLnBrk="0" hangingPunct="1">
              <a:lnSpc>
                <a:spcPct val="130000"/>
              </a:lnSpc>
              <a:spcBef>
                <a:spcPts val="450"/>
              </a:spcBef>
              <a:spcAft>
                <a:spcPts val="450"/>
              </a:spcAft>
              <a:buClr>
                <a:srgbClr val="EB571C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270000" algn="l" defTabSz="685800" rtl="0" eaLnBrk="1" latinLnBrk="0" hangingPunct="1">
              <a:lnSpc>
                <a:spcPct val="130000"/>
              </a:lnSpc>
              <a:spcBef>
                <a:spcPts val="450"/>
              </a:spcBef>
              <a:spcAft>
                <a:spcPts val="450"/>
              </a:spcAft>
              <a:buClr>
                <a:srgbClr val="24447D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270000" algn="l" defTabSz="685800" rtl="0" eaLnBrk="1" latinLnBrk="0" hangingPunct="1">
              <a:lnSpc>
                <a:spcPct val="130000"/>
              </a:lnSpc>
              <a:spcBef>
                <a:spcPts val="450"/>
              </a:spcBef>
              <a:spcAft>
                <a:spcPts val="450"/>
              </a:spcAft>
              <a:buClr>
                <a:srgbClr val="24447D"/>
              </a:buClr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270000" algn="l" defTabSz="685800" rtl="0" eaLnBrk="1" latinLnBrk="0" hangingPunct="1">
              <a:lnSpc>
                <a:spcPct val="130000"/>
              </a:lnSpc>
              <a:spcBef>
                <a:spcPts val="450"/>
              </a:spcBef>
              <a:spcAft>
                <a:spcPts val="450"/>
              </a:spcAft>
              <a:buClr>
                <a:srgbClr val="EB571C"/>
              </a:buClr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A module is the main way to define an </a:t>
            </a:r>
            <a:r>
              <a:rPr lang="en-US" dirty="0" err="1"/>
              <a:t>AngularJS</a:t>
            </a:r>
            <a:r>
              <a:rPr lang="en-US" dirty="0"/>
              <a:t> app.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/>
            </a:r>
            <a:br>
              <a:rPr lang="en-US" dirty="0"/>
            </a:br>
            <a:r>
              <a:rPr lang="en-US" dirty="0"/>
              <a:t>Advantages of use modules:</a:t>
            </a:r>
            <a:endParaRPr lang="en-US" dirty="0"/>
          </a:p>
          <a:p>
            <a:pPr fontAlgn="base"/>
            <a:r>
              <a:rPr lang="en-US" dirty="0"/>
              <a:t>Keeps our global namespace clean</a:t>
            </a:r>
          </a:p>
          <a:p>
            <a:pPr fontAlgn="base"/>
            <a:r>
              <a:rPr lang="en-US" dirty="0"/>
              <a:t>Eases writing tests as well as keeps them clean as easy to target isolated functionality</a:t>
            </a:r>
          </a:p>
          <a:p>
            <a:pPr fontAlgn="base"/>
            <a:r>
              <a:rPr lang="en-US" dirty="0"/>
              <a:t>Eases to share code between applications</a:t>
            </a:r>
          </a:p>
          <a:p>
            <a:pPr fontAlgn="base"/>
            <a:r>
              <a:rPr lang="en-US" dirty="0"/>
              <a:t>Allows different parts of the code to be loaded in any order </a:t>
            </a:r>
          </a:p>
        </p:txBody>
      </p:sp>
    </p:spTree>
    <p:extLst>
      <p:ext uri="{BB962C8B-B14F-4D97-AF65-F5344CB8AC3E}">
        <p14:creationId xmlns:p14="http://schemas.microsoft.com/office/powerpoint/2010/main" val="5899990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Angularjs Controllers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4490357" y="1910443"/>
            <a:ext cx="914400" cy="914400"/>
          </a:xfrm>
          <a:prstGeom prst="rect">
            <a:avLst/>
          </a:prstGeom>
        </p:spPr>
        <p:txBody>
          <a:bodyPr vert="horz" wrap="none" lIns="68580" tIns="34290" rIns="68580" bIns="34290" rtlCol="0" anchor="t">
            <a:noAutofit/>
          </a:bodyPr>
          <a:lstStyle/>
          <a:p>
            <a:endParaRPr lang="en-US" dirty="0" err="1"/>
          </a:p>
        </p:txBody>
      </p:sp>
      <p:sp>
        <p:nvSpPr>
          <p:cNvPr id="9" name="Symbol zastępczy zawartości 5">
            <a:extLst>
              <a:ext uri="{FF2B5EF4-FFF2-40B4-BE49-F238E27FC236}">
                <a16:creationId xmlns="" xmlns:a16="http://schemas.microsoft.com/office/drawing/2014/main" id="{4F186B9D-03CD-194F-BB2B-099150B26AE8}"/>
              </a:ext>
            </a:extLst>
          </p:cNvPr>
          <p:cNvSpPr txBox="1">
            <a:spLocks/>
          </p:cNvSpPr>
          <p:nvPr/>
        </p:nvSpPr>
        <p:spPr>
          <a:xfrm>
            <a:off x="286917" y="1122364"/>
            <a:ext cx="8593931" cy="2490558"/>
          </a:xfrm>
          <a:prstGeom prst="rect">
            <a:avLst/>
          </a:prstGeom>
        </p:spPr>
        <p:txBody>
          <a:bodyPr vert="horz" lIns="68580" tIns="34290" rIns="68580" bIns="34290" numCol="1" spcCol="180000" rtlCol="0">
            <a:normAutofit/>
          </a:bodyPr>
          <a:lstStyle>
            <a:lvl1pPr marL="270000" indent="-270000" algn="l" defTabSz="685800" rtl="0" eaLnBrk="1" latinLnBrk="0" hangingPunct="1">
              <a:lnSpc>
                <a:spcPct val="130000"/>
              </a:lnSpc>
              <a:spcBef>
                <a:spcPts val="450"/>
              </a:spcBef>
              <a:spcAft>
                <a:spcPts val="450"/>
              </a:spcAft>
              <a:buClr>
                <a:srgbClr val="EB571C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270000" algn="l" defTabSz="685800" rtl="0" eaLnBrk="1" latinLnBrk="0" hangingPunct="1">
              <a:lnSpc>
                <a:spcPct val="130000"/>
              </a:lnSpc>
              <a:spcBef>
                <a:spcPts val="450"/>
              </a:spcBef>
              <a:spcAft>
                <a:spcPts val="450"/>
              </a:spcAft>
              <a:buClr>
                <a:srgbClr val="EB571C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270000" algn="l" defTabSz="685800" rtl="0" eaLnBrk="1" latinLnBrk="0" hangingPunct="1">
              <a:lnSpc>
                <a:spcPct val="130000"/>
              </a:lnSpc>
              <a:spcBef>
                <a:spcPts val="450"/>
              </a:spcBef>
              <a:spcAft>
                <a:spcPts val="450"/>
              </a:spcAft>
              <a:buClr>
                <a:srgbClr val="24447D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270000" algn="l" defTabSz="685800" rtl="0" eaLnBrk="1" latinLnBrk="0" hangingPunct="1">
              <a:lnSpc>
                <a:spcPct val="130000"/>
              </a:lnSpc>
              <a:spcBef>
                <a:spcPts val="450"/>
              </a:spcBef>
              <a:spcAft>
                <a:spcPts val="450"/>
              </a:spcAft>
              <a:buClr>
                <a:srgbClr val="24447D"/>
              </a:buClr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270000" algn="l" defTabSz="685800" rtl="0" eaLnBrk="1" latinLnBrk="0" hangingPunct="1">
              <a:lnSpc>
                <a:spcPct val="130000"/>
              </a:lnSpc>
              <a:spcBef>
                <a:spcPts val="450"/>
              </a:spcBef>
              <a:spcAft>
                <a:spcPts val="450"/>
              </a:spcAft>
              <a:buClr>
                <a:srgbClr val="EB571C"/>
              </a:buClr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The controller in </a:t>
            </a:r>
            <a:r>
              <a:rPr lang="en-US" dirty="0" err="1"/>
              <a:t>AngularJS</a:t>
            </a:r>
            <a:r>
              <a:rPr lang="en-US" dirty="0"/>
              <a:t> is a function that adds additional functionality to the scope of the view. They are used to set up an initial state and to add custom behavior to the scope object.</a:t>
            </a:r>
          </a:p>
        </p:txBody>
      </p:sp>
    </p:spTree>
    <p:extLst>
      <p:ext uri="{BB962C8B-B14F-4D97-AF65-F5344CB8AC3E}">
        <p14:creationId xmlns:p14="http://schemas.microsoft.com/office/powerpoint/2010/main" val="1202404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Angularjs Data-Binding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4490357" y="1910443"/>
            <a:ext cx="914400" cy="914400"/>
          </a:xfrm>
          <a:prstGeom prst="rect">
            <a:avLst/>
          </a:prstGeom>
        </p:spPr>
        <p:txBody>
          <a:bodyPr vert="horz" wrap="none" lIns="68580" tIns="34290" rIns="68580" bIns="34290" rtlCol="0" anchor="t">
            <a:noAutofit/>
          </a:bodyPr>
          <a:lstStyle/>
          <a:p>
            <a:endParaRPr lang="en-US" dirty="0" err="1"/>
          </a:p>
        </p:txBody>
      </p:sp>
      <p:sp>
        <p:nvSpPr>
          <p:cNvPr id="9" name="Symbol zastępczy zawartości 5">
            <a:extLst>
              <a:ext uri="{FF2B5EF4-FFF2-40B4-BE49-F238E27FC236}">
                <a16:creationId xmlns="" xmlns:a16="http://schemas.microsoft.com/office/drawing/2014/main" id="{4F186B9D-03CD-194F-BB2B-099150B26AE8}"/>
              </a:ext>
            </a:extLst>
          </p:cNvPr>
          <p:cNvSpPr txBox="1">
            <a:spLocks/>
          </p:cNvSpPr>
          <p:nvPr/>
        </p:nvSpPr>
        <p:spPr>
          <a:xfrm>
            <a:off x="286917" y="1122364"/>
            <a:ext cx="8593931" cy="2490558"/>
          </a:xfrm>
          <a:prstGeom prst="rect">
            <a:avLst/>
          </a:prstGeom>
        </p:spPr>
        <p:txBody>
          <a:bodyPr vert="horz" lIns="68580" tIns="34290" rIns="68580" bIns="34290" numCol="1" spcCol="180000" rtlCol="0">
            <a:normAutofit fontScale="92500"/>
          </a:bodyPr>
          <a:lstStyle>
            <a:lvl1pPr marL="270000" indent="-270000" algn="l" defTabSz="685800" rtl="0" eaLnBrk="1" latinLnBrk="0" hangingPunct="1">
              <a:lnSpc>
                <a:spcPct val="130000"/>
              </a:lnSpc>
              <a:spcBef>
                <a:spcPts val="450"/>
              </a:spcBef>
              <a:spcAft>
                <a:spcPts val="450"/>
              </a:spcAft>
              <a:buClr>
                <a:srgbClr val="EB571C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270000" algn="l" defTabSz="685800" rtl="0" eaLnBrk="1" latinLnBrk="0" hangingPunct="1">
              <a:lnSpc>
                <a:spcPct val="130000"/>
              </a:lnSpc>
              <a:spcBef>
                <a:spcPts val="450"/>
              </a:spcBef>
              <a:spcAft>
                <a:spcPts val="450"/>
              </a:spcAft>
              <a:buClr>
                <a:srgbClr val="EB571C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270000" algn="l" defTabSz="685800" rtl="0" eaLnBrk="1" latinLnBrk="0" hangingPunct="1">
              <a:lnSpc>
                <a:spcPct val="130000"/>
              </a:lnSpc>
              <a:spcBef>
                <a:spcPts val="450"/>
              </a:spcBef>
              <a:spcAft>
                <a:spcPts val="450"/>
              </a:spcAft>
              <a:buClr>
                <a:srgbClr val="24447D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270000" algn="l" defTabSz="685800" rtl="0" eaLnBrk="1" latinLnBrk="0" hangingPunct="1">
              <a:lnSpc>
                <a:spcPct val="130000"/>
              </a:lnSpc>
              <a:spcBef>
                <a:spcPts val="450"/>
              </a:spcBef>
              <a:spcAft>
                <a:spcPts val="450"/>
              </a:spcAft>
              <a:buClr>
                <a:srgbClr val="24447D"/>
              </a:buClr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270000" algn="l" defTabSz="685800" rtl="0" eaLnBrk="1" latinLnBrk="0" hangingPunct="1">
              <a:lnSpc>
                <a:spcPct val="130000"/>
              </a:lnSpc>
              <a:spcBef>
                <a:spcPts val="450"/>
              </a:spcBef>
              <a:spcAft>
                <a:spcPts val="450"/>
              </a:spcAft>
              <a:buClr>
                <a:srgbClr val="EB571C"/>
              </a:buClr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Is the automatic synchronization of data between the model and view components. The way that Angular implements data-binding lets you treat the model as the single-source-of-truth in </a:t>
            </a:r>
            <a:r>
              <a:rPr lang="en-US" b="1" dirty="0"/>
              <a:t>your </a:t>
            </a:r>
            <a:r>
              <a:rPr lang="en-US" dirty="0"/>
              <a:t>application.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The </a:t>
            </a:r>
            <a:r>
              <a:rPr lang="en-US" dirty="0"/>
              <a:t>compilation step produces a live view. Any changes to the view are immediately reflected in the model, and any changes in the model are propagated to the view. 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Because </a:t>
            </a:r>
            <a:r>
              <a:rPr lang="en-US" dirty="0"/>
              <a:t>the view is just a projection of the model, the controller is completely separated from the view and unaware of it</a:t>
            </a:r>
            <a:r>
              <a:rPr lang="en-US" dirty="0" smtClean="0"/>
              <a:t>.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0360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Angularjs Data-Binding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4490357" y="1910443"/>
            <a:ext cx="914400" cy="914400"/>
          </a:xfrm>
          <a:prstGeom prst="rect">
            <a:avLst/>
          </a:prstGeom>
        </p:spPr>
        <p:txBody>
          <a:bodyPr vert="horz" wrap="none" lIns="68580" tIns="34290" rIns="68580" bIns="34290" rtlCol="0" anchor="t">
            <a:noAutofit/>
          </a:bodyPr>
          <a:lstStyle/>
          <a:p>
            <a:endParaRPr lang="en-US" dirty="0" err="1"/>
          </a:p>
        </p:txBody>
      </p:sp>
      <p:sp>
        <p:nvSpPr>
          <p:cNvPr id="9" name="Symbol zastępczy zawartości 5">
            <a:extLst>
              <a:ext uri="{FF2B5EF4-FFF2-40B4-BE49-F238E27FC236}">
                <a16:creationId xmlns="" xmlns:a16="http://schemas.microsoft.com/office/drawing/2014/main" id="{4F186B9D-03CD-194F-BB2B-099150B26AE8}"/>
              </a:ext>
            </a:extLst>
          </p:cNvPr>
          <p:cNvSpPr txBox="1">
            <a:spLocks/>
          </p:cNvSpPr>
          <p:nvPr/>
        </p:nvSpPr>
        <p:spPr>
          <a:xfrm>
            <a:off x="2930577" y="2450891"/>
            <a:ext cx="7943963" cy="2038955"/>
          </a:xfrm>
          <a:prstGeom prst="rect">
            <a:avLst/>
          </a:prstGeom>
        </p:spPr>
        <p:txBody>
          <a:bodyPr vert="horz" lIns="68580" tIns="34290" rIns="68580" bIns="34290" numCol="1" spcCol="180000" rtlCol="0">
            <a:normAutofit/>
          </a:bodyPr>
          <a:lstStyle>
            <a:lvl1pPr marL="270000" indent="-270000" algn="l" defTabSz="685800" rtl="0" eaLnBrk="1" latinLnBrk="0" hangingPunct="1">
              <a:lnSpc>
                <a:spcPct val="130000"/>
              </a:lnSpc>
              <a:spcBef>
                <a:spcPts val="450"/>
              </a:spcBef>
              <a:spcAft>
                <a:spcPts val="450"/>
              </a:spcAft>
              <a:buClr>
                <a:srgbClr val="EB571C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270000" algn="l" defTabSz="685800" rtl="0" eaLnBrk="1" latinLnBrk="0" hangingPunct="1">
              <a:lnSpc>
                <a:spcPct val="130000"/>
              </a:lnSpc>
              <a:spcBef>
                <a:spcPts val="450"/>
              </a:spcBef>
              <a:spcAft>
                <a:spcPts val="450"/>
              </a:spcAft>
              <a:buClr>
                <a:srgbClr val="EB571C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270000" algn="l" defTabSz="685800" rtl="0" eaLnBrk="1" latinLnBrk="0" hangingPunct="1">
              <a:lnSpc>
                <a:spcPct val="130000"/>
              </a:lnSpc>
              <a:spcBef>
                <a:spcPts val="450"/>
              </a:spcBef>
              <a:spcAft>
                <a:spcPts val="450"/>
              </a:spcAft>
              <a:buClr>
                <a:srgbClr val="24447D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270000" algn="l" defTabSz="685800" rtl="0" eaLnBrk="1" latinLnBrk="0" hangingPunct="1">
              <a:lnSpc>
                <a:spcPct val="130000"/>
              </a:lnSpc>
              <a:spcBef>
                <a:spcPts val="450"/>
              </a:spcBef>
              <a:spcAft>
                <a:spcPts val="450"/>
              </a:spcAft>
              <a:buClr>
                <a:srgbClr val="24447D"/>
              </a:buClr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270000" algn="l" defTabSz="685800" rtl="0" eaLnBrk="1" latinLnBrk="0" hangingPunct="1">
              <a:lnSpc>
                <a:spcPct val="130000"/>
              </a:lnSpc>
              <a:spcBef>
                <a:spcPts val="450"/>
              </a:spcBef>
              <a:spcAft>
                <a:spcPts val="450"/>
              </a:spcAft>
              <a:buClr>
                <a:srgbClr val="EB571C"/>
              </a:buClr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pic>
        <p:nvPicPr>
          <p:cNvPr id="2050" name="Picture 2" descr="creen Shot 2015-06-25 at 11.11.36 P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0088" y="772547"/>
            <a:ext cx="4849430" cy="3295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98688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Angularjs Dependecy Injection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4490357" y="1910443"/>
            <a:ext cx="914400" cy="914400"/>
          </a:xfrm>
          <a:prstGeom prst="rect">
            <a:avLst/>
          </a:prstGeom>
        </p:spPr>
        <p:txBody>
          <a:bodyPr vert="horz" wrap="none" lIns="68580" tIns="34290" rIns="68580" bIns="34290" rtlCol="0" anchor="t">
            <a:noAutofit/>
          </a:bodyPr>
          <a:lstStyle/>
          <a:p>
            <a:endParaRPr lang="en-US" dirty="0" err="1"/>
          </a:p>
        </p:txBody>
      </p:sp>
      <p:sp>
        <p:nvSpPr>
          <p:cNvPr id="9" name="Symbol zastępczy zawartości 5">
            <a:extLst>
              <a:ext uri="{FF2B5EF4-FFF2-40B4-BE49-F238E27FC236}">
                <a16:creationId xmlns="" xmlns:a16="http://schemas.microsoft.com/office/drawing/2014/main" id="{4F186B9D-03CD-194F-BB2B-099150B26AE8}"/>
              </a:ext>
            </a:extLst>
          </p:cNvPr>
          <p:cNvSpPr txBox="1">
            <a:spLocks/>
          </p:cNvSpPr>
          <p:nvPr/>
        </p:nvSpPr>
        <p:spPr>
          <a:xfrm>
            <a:off x="286917" y="1122364"/>
            <a:ext cx="8593931" cy="2490558"/>
          </a:xfrm>
          <a:prstGeom prst="rect">
            <a:avLst/>
          </a:prstGeom>
        </p:spPr>
        <p:txBody>
          <a:bodyPr vert="horz" lIns="68580" tIns="34290" rIns="68580" bIns="34290" numCol="1" spcCol="180000" rtlCol="0">
            <a:normAutofit/>
          </a:bodyPr>
          <a:lstStyle>
            <a:lvl1pPr marL="270000" indent="-270000" algn="l" defTabSz="685800" rtl="0" eaLnBrk="1" latinLnBrk="0" hangingPunct="1">
              <a:lnSpc>
                <a:spcPct val="130000"/>
              </a:lnSpc>
              <a:spcBef>
                <a:spcPts val="450"/>
              </a:spcBef>
              <a:spcAft>
                <a:spcPts val="450"/>
              </a:spcAft>
              <a:buClr>
                <a:srgbClr val="EB571C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270000" algn="l" defTabSz="685800" rtl="0" eaLnBrk="1" latinLnBrk="0" hangingPunct="1">
              <a:lnSpc>
                <a:spcPct val="130000"/>
              </a:lnSpc>
              <a:spcBef>
                <a:spcPts val="450"/>
              </a:spcBef>
              <a:spcAft>
                <a:spcPts val="450"/>
              </a:spcAft>
              <a:buClr>
                <a:srgbClr val="EB571C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270000" algn="l" defTabSz="685800" rtl="0" eaLnBrk="1" latinLnBrk="0" hangingPunct="1">
              <a:lnSpc>
                <a:spcPct val="130000"/>
              </a:lnSpc>
              <a:spcBef>
                <a:spcPts val="450"/>
              </a:spcBef>
              <a:spcAft>
                <a:spcPts val="450"/>
              </a:spcAft>
              <a:buClr>
                <a:srgbClr val="24447D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270000" algn="l" defTabSz="685800" rtl="0" eaLnBrk="1" latinLnBrk="0" hangingPunct="1">
              <a:lnSpc>
                <a:spcPct val="130000"/>
              </a:lnSpc>
              <a:spcBef>
                <a:spcPts val="450"/>
              </a:spcBef>
              <a:spcAft>
                <a:spcPts val="450"/>
              </a:spcAft>
              <a:buClr>
                <a:srgbClr val="24447D"/>
              </a:buClr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270000" algn="l" defTabSz="685800" rtl="0" eaLnBrk="1" latinLnBrk="0" hangingPunct="1">
              <a:lnSpc>
                <a:spcPct val="130000"/>
              </a:lnSpc>
              <a:spcBef>
                <a:spcPts val="450"/>
              </a:spcBef>
              <a:spcAft>
                <a:spcPts val="450"/>
              </a:spcAft>
              <a:buClr>
                <a:srgbClr val="EB571C"/>
              </a:buClr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Dependency Injection (DI) is a software design pattern that deals with how components get hold of their dependencies.</a:t>
            </a:r>
          </a:p>
          <a:p>
            <a:pPr marL="0" indent="0">
              <a:buNone/>
            </a:pPr>
            <a:r>
              <a:rPr lang="en-US" dirty="0"/>
              <a:t>The </a:t>
            </a:r>
            <a:r>
              <a:rPr lang="en-US" dirty="0" err="1"/>
              <a:t>AngularJS</a:t>
            </a:r>
            <a:r>
              <a:rPr lang="en-US" dirty="0"/>
              <a:t> injector subsystem is in charge of creating components, resolving their dependencies, and providing them to other components as requested.</a:t>
            </a:r>
          </a:p>
        </p:txBody>
      </p:sp>
    </p:spTree>
    <p:extLst>
      <p:ext uri="{BB962C8B-B14F-4D97-AF65-F5344CB8AC3E}">
        <p14:creationId xmlns:p14="http://schemas.microsoft.com/office/powerpoint/2010/main" val="13957250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Angularjs $scope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4490357" y="1910443"/>
            <a:ext cx="914400" cy="914400"/>
          </a:xfrm>
          <a:prstGeom prst="rect">
            <a:avLst/>
          </a:prstGeom>
        </p:spPr>
        <p:txBody>
          <a:bodyPr vert="horz" wrap="none" lIns="68580" tIns="34290" rIns="68580" bIns="34290" rtlCol="0" anchor="t">
            <a:noAutofit/>
          </a:bodyPr>
          <a:lstStyle/>
          <a:p>
            <a:endParaRPr lang="en-US" dirty="0" err="1"/>
          </a:p>
        </p:txBody>
      </p:sp>
      <p:sp>
        <p:nvSpPr>
          <p:cNvPr id="9" name="Symbol zastępczy zawartości 5">
            <a:extLst>
              <a:ext uri="{FF2B5EF4-FFF2-40B4-BE49-F238E27FC236}">
                <a16:creationId xmlns="" xmlns:a16="http://schemas.microsoft.com/office/drawing/2014/main" id="{4F186B9D-03CD-194F-BB2B-099150B26AE8}"/>
              </a:ext>
            </a:extLst>
          </p:cNvPr>
          <p:cNvSpPr txBox="1">
            <a:spLocks/>
          </p:cNvSpPr>
          <p:nvPr/>
        </p:nvSpPr>
        <p:spPr>
          <a:xfrm>
            <a:off x="286917" y="1122364"/>
            <a:ext cx="8593931" cy="2490558"/>
          </a:xfrm>
          <a:prstGeom prst="rect">
            <a:avLst/>
          </a:prstGeom>
        </p:spPr>
        <p:txBody>
          <a:bodyPr vert="horz" lIns="68580" tIns="34290" rIns="68580" bIns="34290" numCol="1" spcCol="180000" rtlCol="0">
            <a:normAutofit/>
          </a:bodyPr>
          <a:lstStyle>
            <a:lvl1pPr marL="270000" indent="-270000" algn="l" defTabSz="685800" rtl="0" eaLnBrk="1" latinLnBrk="0" hangingPunct="1">
              <a:lnSpc>
                <a:spcPct val="130000"/>
              </a:lnSpc>
              <a:spcBef>
                <a:spcPts val="450"/>
              </a:spcBef>
              <a:spcAft>
                <a:spcPts val="450"/>
              </a:spcAft>
              <a:buClr>
                <a:srgbClr val="EB571C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270000" algn="l" defTabSz="685800" rtl="0" eaLnBrk="1" latinLnBrk="0" hangingPunct="1">
              <a:lnSpc>
                <a:spcPct val="130000"/>
              </a:lnSpc>
              <a:spcBef>
                <a:spcPts val="450"/>
              </a:spcBef>
              <a:spcAft>
                <a:spcPts val="450"/>
              </a:spcAft>
              <a:buClr>
                <a:srgbClr val="EB571C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270000" algn="l" defTabSz="685800" rtl="0" eaLnBrk="1" latinLnBrk="0" hangingPunct="1">
              <a:lnSpc>
                <a:spcPct val="130000"/>
              </a:lnSpc>
              <a:spcBef>
                <a:spcPts val="450"/>
              </a:spcBef>
              <a:spcAft>
                <a:spcPts val="450"/>
              </a:spcAft>
              <a:buClr>
                <a:srgbClr val="24447D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270000" algn="l" defTabSz="685800" rtl="0" eaLnBrk="1" latinLnBrk="0" hangingPunct="1">
              <a:lnSpc>
                <a:spcPct val="130000"/>
              </a:lnSpc>
              <a:spcBef>
                <a:spcPts val="450"/>
              </a:spcBef>
              <a:spcAft>
                <a:spcPts val="450"/>
              </a:spcAft>
              <a:buClr>
                <a:srgbClr val="24447D"/>
              </a:buClr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270000" algn="l" defTabSz="685800" rtl="0" eaLnBrk="1" latinLnBrk="0" hangingPunct="1">
              <a:lnSpc>
                <a:spcPct val="130000"/>
              </a:lnSpc>
              <a:spcBef>
                <a:spcPts val="450"/>
              </a:spcBef>
              <a:spcAft>
                <a:spcPts val="450"/>
              </a:spcAft>
              <a:buClr>
                <a:srgbClr val="EB571C"/>
              </a:buClr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</p:txBody>
      </p:sp>
      <p:sp>
        <p:nvSpPr>
          <p:cNvPr id="6" name="Symbol zastępczy zawartości 5">
            <a:extLst>
              <a:ext uri="{FF2B5EF4-FFF2-40B4-BE49-F238E27FC236}">
                <a16:creationId xmlns="" xmlns:a16="http://schemas.microsoft.com/office/drawing/2014/main" id="{4F186B9D-03CD-194F-BB2B-099150B26AE8}"/>
              </a:ext>
            </a:extLst>
          </p:cNvPr>
          <p:cNvSpPr txBox="1">
            <a:spLocks/>
          </p:cNvSpPr>
          <p:nvPr/>
        </p:nvSpPr>
        <p:spPr>
          <a:xfrm>
            <a:off x="439317" y="1274764"/>
            <a:ext cx="8593931" cy="2490558"/>
          </a:xfrm>
          <a:prstGeom prst="rect">
            <a:avLst/>
          </a:prstGeom>
        </p:spPr>
        <p:txBody>
          <a:bodyPr vert="horz" lIns="68580" tIns="34290" rIns="68580" bIns="34290" numCol="1" spcCol="180000" rtlCol="0">
            <a:normAutofit/>
          </a:bodyPr>
          <a:lstStyle>
            <a:lvl1pPr marL="270000" indent="-270000" algn="l" defTabSz="685800" rtl="0" eaLnBrk="1" latinLnBrk="0" hangingPunct="1">
              <a:lnSpc>
                <a:spcPct val="130000"/>
              </a:lnSpc>
              <a:spcBef>
                <a:spcPts val="450"/>
              </a:spcBef>
              <a:spcAft>
                <a:spcPts val="450"/>
              </a:spcAft>
              <a:buClr>
                <a:srgbClr val="EB571C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270000" algn="l" defTabSz="685800" rtl="0" eaLnBrk="1" latinLnBrk="0" hangingPunct="1">
              <a:lnSpc>
                <a:spcPct val="130000"/>
              </a:lnSpc>
              <a:spcBef>
                <a:spcPts val="450"/>
              </a:spcBef>
              <a:spcAft>
                <a:spcPts val="450"/>
              </a:spcAft>
              <a:buClr>
                <a:srgbClr val="EB571C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270000" algn="l" defTabSz="685800" rtl="0" eaLnBrk="1" latinLnBrk="0" hangingPunct="1">
              <a:lnSpc>
                <a:spcPct val="130000"/>
              </a:lnSpc>
              <a:spcBef>
                <a:spcPts val="450"/>
              </a:spcBef>
              <a:spcAft>
                <a:spcPts val="450"/>
              </a:spcAft>
              <a:buClr>
                <a:srgbClr val="24447D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270000" algn="l" defTabSz="685800" rtl="0" eaLnBrk="1" latinLnBrk="0" hangingPunct="1">
              <a:lnSpc>
                <a:spcPct val="130000"/>
              </a:lnSpc>
              <a:spcBef>
                <a:spcPts val="450"/>
              </a:spcBef>
              <a:spcAft>
                <a:spcPts val="450"/>
              </a:spcAft>
              <a:buClr>
                <a:srgbClr val="24447D"/>
              </a:buClr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270000" algn="l" defTabSz="685800" rtl="0" eaLnBrk="1" latinLnBrk="0" hangingPunct="1">
              <a:lnSpc>
                <a:spcPct val="130000"/>
              </a:lnSpc>
              <a:spcBef>
                <a:spcPts val="450"/>
              </a:spcBef>
              <a:spcAft>
                <a:spcPts val="450"/>
              </a:spcAft>
              <a:buClr>
                <a:srgbClr val="EB571C"/>
              </a:buClr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 </a:t>
            </a:r>
            <a:r>
              <a:rPr lang="en-US" b="1" dirty="0"/>
              <a:t>$scope</a:t>
            </a:r>
            <a:r>
              <a:rPr lang="en-US" dirty="0"/>
              <a:t> object is where we define the business-logic of the application, the methods in our controllers and reference properties in the views. </a:t>
            </a:r>
            <a:endParaRPr lang="en-US" dirty="0"/>
          </a:p>
          <a:p>
            <a:r>
              <a:rPr lang="en-US" dirty="0"/>
              <a:t>Scopes provide the ability to watch for model changes.  </a:t>
            </a:r>
            <a:endParaRPr lang="en-US" dirty="0"/>
          </a:p>
          <a:p>
            <a:r>
              <a:rPr lang="en-US" dirty="0"/>
              <a:t>This </a:t>
            </a:r>
            <a:r>
              <a:rPr lang="en-US" b="1" dirty="0"/>
              <a:t>$</a:t>
            </a:r>
            <a:r>
              <a:rPr lang="en-US" b="1" dirty="0" err="1"/>
              <a:t>rootScope</a:t>
            </a:r>
            <a:r>
              <a:rPr lang="en-US" dirty="0"/>
              <a:t> is the eventual parent of all </a:t>
            </a:r>
            <a:r>
              <a:rPr lang="en-US" b="1" dirty="0"/>
              <a:t>$scope</a:t>
            </a:r>
            <a:r>
              <a:rPr lang="en-US" dirty="0"/>
              <a:t> objects. </a:t>
            </a:r>
            <a:endParaRPr lang="en-US" dirty="0"/>
          </a:p>
          <a:p>
            <a:r>
              <a:rPr lang="en-US" dirty="0"/>
              <a:t>This </a:t>
            </a:r>
            <a:r>
              <a:rPr lang="en-US" b="1" dirty="0"/>
              <a:t>$scope</a:t>
            </a:r>
            <a:r>
              <a:rPr lang="en-US" dirty="0"/>
              <a:t> object is the data model in Angular. </a:t>
            </a:r>
            <a:endParaRPr lang="en-US" dirty="0"/>
          </a:p>
          <a:p>
            <a:r>
              <a:rPr lang="en-US" dirty="0"/>
              <a:t>You can think of scopes as </a:t>
            </a:r>
            <a:r>
              <a:rPr lang="en-US" b="1" dirty="0"/>
              <a:t>view models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53122091"/>
      </p:ext>
    </p:extLst>
  </p:cSld>
  <p:clrMapOvr>
    <a:masterClrMapping/>
  </p:clrMapOvr>
</p:sld>
</file>

<file path=ppt/theme/theme1.xml><?xml version="1.0" encoding="utf-8"?>
<a:theme xmlns:a="http://schemas.openxmlformats.org/drawingml/2006/main" name="Luxoft Slide Master">
  <a:themeElements>
    <a:clrScheme name="Luxoft 3">
      <a:dk1>
        <a:sysClr val="windowText" lastClr="000000"/>
      </a:dk1>
      <a:lt1>
        <a:sysClr val="window" lastClr="FFFFFF"/>
      </a:lt1>
      <a:dk2>
        <a:srgbClr val="1B2130"/>
      </a:dk2>
      <a:lt2>
        <a:srgbClr val="E7E6E6"/>
      </a:lt2>
      <a:accent1>
        <a:srgbClr val="4E5761"/>
      </a:accent1>
      <a:accent2>
        <a:srgbClr val="EB571C"/>
      </a:accent2>
      <a:accent3>
        <a:srgbClr val="243E79"/>
      </a:accent3>
      <a:accent4>
        <a:srgbClr val="CB642E"/>
      </a:accent4>
      <a:accent5>
        <a:srgbClr val="5480B7"/>
      </a:accent5>
      <a:accent6>
        <a:srgbClr val="4E5761"/>
      </a:accent6>
      <a:hlink>
        <a:srgbClr val="EB571C"/>
      </a:hlink>
      <a:folHlink>
        <a:srgbClr val="4E576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>
            <a:ln>
              <a:noFill/>
            </a:ln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vert="horz" wrap="none" lIns="68580" tIns="34290" rIns="68580" bIns="34290" rtlCol="0" anchor="t">
        <a:noAutofit/>
      </a:bodyPr>
      <a:lstStyle>
        <a:defPPr>
          <a:defRPr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owerpoint-template-luxoft-v6.51.potx" id="{EB2AB34B-5318-49D5-9C89-41F0031CC5F6}" vid="{7E3C85F7-1E83-49C6-AC3F-C9DBF82C72C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powerpoint-template-luxoft-v6.52</Template>
  <TotalTime>3776</TotalTime>
  <Words>576</Words>
  <Application>Microsoft Macintosh PowerPoint</Application>
  <PresentationFormat>On-screen Show (16:9)</PresentationFormat>
  <Paragraphs>81</Paragraphs>
  <Slides>19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 Black</vt:lpstr>
      <vt:lpstr>Calibri</vt:lpstr>
      <vt:lpstr>Open Sans</vt:lpstr>
      <vt:lpstr>Arial</vt:lpstr>
      <vt:lpstr>Luxoft Slide Master</vt:lpstr>
      <vt:lpstr>Fullstack School</vt:lpstr>
      <vt:lpstr>Angularjs</vt:lpstr>
      <vt:lpstr>Angularjs big picture</vt:lpstr>
      <vt:lpstr>Angularjs Modules</vt:lpstr>
      <vt:lpstr>Angularjs Controllers</vt:lpstr>
      <vt:lpstr>Angularjs Data-Binding</vt:lpstr>
      <vt:lpstr>Angularjs Data-Binding</vt:lpstr>
      <vt:lpstr>Angularjs Dependecy Injection</vt:lpstr>
      <vt:lpstr>Angularjs $scope</vt:lpstr>
      <vt:lpstr>Angularjs routing</vt:lpstr>
      <vt:lpstr>Angularjs $compile</vt:lpstr>
      <vt:lpstr>Angularjs $digest vs $apply</vt:lpstr>
      <vt:lpstr>Angularjs $filters</vt:lpstr>
      <vt:lpstr>Angularjs $broadcast vs $emit</vt:lpstr>
      <vt:lpstr>Angularjs Services</vt:lpstr>
      <vt:lpstr>Angularjs Factory</vt:lpstr>
      <vt:lpstr>Angularjs Provider</vt:lpstr>
      <vt:lpstr>Angularjs Components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Company</dc:title>
  <dc:creator>tomek laberschek</dc:creator>
  <cp:lastModifiedBy>Microsoft Office User</cp:lastModifiedBy>
  <cp:revision>173</cp:revision>
  <dcterms:created xsi:type="dcterms:W3CDTF">2017-08-09T12:51:06Z</dcterms:created>
  <dcterms:modified xsi:type="dcterms:W3CDTF">2019-03-30T02:34:14Z</dcterms:modified>
</cp:coreProperties>
</file>